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Lst>
  <p:notesMasterIdLst>
    <p:notesMasterId r:id="rId6"/>
  </p:notesMasterIdLst>
  <p:sldIdLst>
    <p:sldId id="1845" r:id="rId5"/>
  </p:sldIdLst>
  <p:sldSz cx="9906000" cy="6858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8F4E15-58B3-1F0D-F047-EFDA8ED0ED35}" v="18" dt="2026-06-09T13:15:58.987"/>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57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今村 優(IMAMURA Suguru)" userId="S::suguru.imamura.m8t@cas.go.jp::9ad2a190-e438-4f17-81a0-eac8fb4b90fa" providerId="AD" clId="Web-{A28F4E15-58B3-1F0D-F047-EFDA8ED0ED35}"/>
    <pc:docChg chg="modSld">
      <pc:chgData name="今村 優(IMAMURA Suguru)" userId="S::suguru.imamura.m8t@cas.go.jp::9ad2a190-e438-4f17-81a0-eac8fb4b90fa" providerId="AD" clId="Web-{A28F4E15-58B3-1F0D-F047-EFDA8ED0ED35}" dt="2026-06-09T13:15:58.987" v="17"/>
      <pc:docMkLst>
        <pc:docMk/>
      </pc:docMkLst>
      <pc:sldChg chg="modSp">
        <pc:chgData name="今村 優(IMAMURA Suguru)" userId="S::suguru.imamura.m8t@cas.go.jp::9ad2a190-e438-4f17-81a0-eac8fb4b90fa" providerId="AD" clId="Web-{A28F4E15-58B3-1F0D-F047-EFDA8ED0ED35}" dt="2026-06-09T13:15:58.987" v="17"/>
        <pc:sldMkLst>
          <pc:docMk/>
          <pc:sldMk cId="4283325768" sldId="1845"/>
        </pc:sldMkLst>
        <pc:graphicFrameChg chg="mod modGraphic">
          <ac:chgData name="今村 優(IMAMURA Suguru)" userId="S::suguru.imamura.m8t@cas.go.jp::9ad2a190-e438-4f17-81a0-eac8fb4b90fa" providerId="AD" clId="Web-{A28F4E15-58B3-1F0D-F047-EFDA8ED0ED35}" dt="2026-06-09T13:15:58.987" v="17"/>
          <ac:graphicFrameMkLst>
            <pc:docMk/>
            <pc:sldMk cId="4283325768" sldId="1845"/>
            <ac:graphicFrameMk id="8" creationId="{D989198D-B54E-C5CE-1C64-2F6AE9BEC215}"/>
          </ac:graphicFrameMkLst>
        </pc:graphicFrameChg>
      </pc:sldChg>
    </pc:docChg>
  </pc:docChgLst>
  <pc:docChgLst>
    <pc:chgData name="鈴木 翔太(SUZUKI Shota)" userId="2ec2a8a3-6a62-4b40-9d38-59db1be7f03b" providerId="ADAL" clId="{FC04B503-3310-4223-B0F8-FCB2170A2CB5}"/>
    <pc:docChg chg="undo custSel modSld">
      <pc:chgData name="鈴木 翔太(SUZUKI Shota)" userId="2ec2a8a3-6a62-4b40-9d38-59db1be7f03b" providerId="ADAL" clId="{FC04B503-3310-4223-B0F8-FCB2170A2CB5}" dt="2026-05-28T11:46:15.461" v="106" actId="20577"/>
      <pc:docMkLst>
        <pc:docMk/>
      </pc:docMkLst>
      <pc:sldChg chg="modSp mod">
        <pc:chgData name="鈴木 翔太(SUZUKI Shota)" userId="2ec2a8a3-6a62-4b40-9d38-59db1be7f03b" providerId="ADAL" clId="{FC04B503-3310-4223-B0F8-FCB2170A2CB5}" dt="2026-05-28T11:46:15.461" v="106" actId="20577"/>
        <pc:sldMkLst>
          <pc:docMk/>
          <pc:sldMk cId="4283325768" sldId="1845"/>
        </pc:sldMkLst>
        <pc:spChg chg="mod">
          <ac:chgData name="鈴木 翔太(SUZUKI Shota)" userId="2ec2a8a3-6a62-4b40-9d38-59db1be7f03b" providerId="ADAL" clId="{FC04B503-3310-4223-B0F8-FCB2170A2CB5}" dt="2026-05-28T11:36:12.641" v="11" actId="1076"/>
          <ac:spMkLst>
            <pc:docMk/>
            <pc:sldMk cId="4283325768" sldId="1845"/>
            <ac:spMk id="3" creationId="{07FF7D8C-92B2-3BC9-E889-2DB0A5AE2B30}"/>
          </ac:spMkLst>
        </pc:spChg>
        <pc:spChg chg="mod">
          <ac:chgData name="鈴木 翔太(SUZUKI Shota)" userId="2ec2a8a3-6a62-4b40-9d38-59db1be7f03b" providerId="ADAL" clId="{FC04B503-3310-4223-B0F8-FCB2170A2CB5}" dt="2026-05-28T11:29:23.589" v="1" actId="255"/>
          <ac:spMkLst>
            <pc:docMk/>
            <pc:sldMk cId="4283325768" sldId="1845"/>
            <ac:spMk id="4" creationId="{A16E7318-2DA4-CACE-2B22-B89933F27426}"/>
          </ac:spMkLst>
        </pc:spChg>
        <pc:graphicFrameChg chg="mod modGraphic">
          <ac:chgData name="鈴木 翔太(SUZUKI Shota)" userId="2ec2a8a3-6a62-4b40-9d38-59db1be7f03b" providerId="ADAL" clId="{FC04B503-3310-4223-B0F8-FCB2170A2CB5}" dt="2026-05-28T11:46:15.461" v="106" actId="20577"/>
          <ac:graphicFrameMkLst>
            <pc:docMk/>
            <pc:sldMk cId="4283325768" sldId="1845"/>
            <ac:graphicFrameMk id="8" creationId="{D989198D-B54E-C5CE-1C64-2F6AE9BEC215}"/>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18B02BAD-9CD8-4BE3-BA8E-9D6B0C3C21D6}" type="datetimeFigureOut">
              <a:rPr kumimoji="1" lang="ja-JP" altLang="en-US" smtClean="0"/>
              <a:t>2026/6/17</a:t>
            </a:fld>
            <a:endParaRPr kumimoji="1" lang="ja-JP" altLang="en-US"/>
          </a:p>
        </p:txBody>
      </p:sp>
      <p:sp>
        <p:nvSpPr>
          <p:cNvPr id="4" name="スライド イメージ プレースホルダー 3"/>
          <p:cNvSpPr>
            <a:spLocks noGrp="1" noRot="1" noChangeAspect="1"/>
          </p:cNvSpPr>
          <p:nvPr>
            <p:ph type="sldImg" idx="2"/>
          </p:nvPr>
        </p:nvSpPr>
        <p:spPr>
          <a:xfrm>
            <a:off x="979488" y="1241425"/>
            <a:ext cx="4838700" cy="33496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86736473-7D26-4768-AC6A-DEDF2C4B576D}" type="slidenum">
              <a:rPr kumimoji="1" lang="ja-JP" altLang="en-US" smtClean="0"/>
              <a:t>‹#›</a:t>
            </a:fld>
            <a:endParaRPr kumimoji="1" lang="ja-JP" altLang="en-US"/>
          </a:p>
        </p:txBody>
      </p:sp>
    </p:spTree>
    <p:extLst>
      <p:ext uri="{BB962C8B-B14F-4D97-AF65-F5344CB8AC3E}">
        <p14:creationId xmlns:p14="http://schemas.microsoft.com/office/powerpoint/2010/main" val="342733608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5EF77-188A-690A-BE8C-4A525080515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739BE24-889C-1005-11FD-E120DE04E2E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DF2E222-4615-A6C3-615D-9BE109D4CA76}"/>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9E6129F-1EB8-C2C9-D6E7-C14610835BAC}"/>
              </a:ext>
            </a:extLst>
          </p:cNvPr>
          <p:cNvSpPr>
            <a:spLocks noGrp="1"/>
          </p:cNvSpPr>
          <p:nvPr>
            <p:ph type="sldNum" sz="quarter" idx="5"/>
          </p:nvPr>
        </p:nvSpPr>
        <p:spPr/>
        <p:txBody>
          <a:bodyPr/>
          <a:lstStyle/>
          <a:p>
            <a:fld id="{86736473-7D26-4768-AC6A-DEDF2C4B576D}" type="slidenum">
              <a:rPr kumimoji="1" lang="ja-JP" altLang="en-US" smtClean="0"/>
              <a:t>1</a:t>
            </a:fld>
            <a:endParaRPr kumimoji="1" lang="ja-JP" altLang="en-US"/>
          </a:p>
        </p:txBody>
      </p:sp>
    </p:spTree>
    <p:extLst>
      <p:ext uri="{BB962C8B-B14F-4D97-AF65-F5344CB8AC3E}">
        <p14:creationId xmlns:p14="http://schemas.microsoft.com/office/powerpoint/2010/main" val="1341052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F568ACA-D2E4-4482-2BD9-DAB7633D8C3B}"/>
              </a:ext>
            </a:extLst>
          </p:cNvPr>
          <p:cNvSpPr>
            <a:spLocks noGrp="1"/>
          </p:cNvSpPr>
          <p:nvPr>
            <p:ph type="ctrTitle"/>
          </p:nvPr>
        </p:nvSpPr>
        <p:spPr>
          <a:xfrm>
            <a:off x="1238250" y="1122363"/>
            <a:ext cx="74295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7843FB25-6DB9-5AE9-EBA6-99776168CC59}"/>
              </a:ext>
            </a:extLst>
          </p:cNvPr>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413F7680-3B70-9DD4-230A-80D58E0EE3C5}"/>
              </a:ext>
            </a:extLst>
          </p:cNvPr>
          <p:cNvSpPr>
            <a:spLocks noGrp="1"/>
          </p:cNvSpPr>
          <p:nvPr>
            <p:ph type="dt" sz="half" idx="10"/>
          </p:nvPr>
        </p:nvSpPr>
        <p:spPr/>
        <p:txBody>
          <a:bodyPr/>
          <a:lstStyle/>
          <a:p>
            <a:fld id="{A144AB3D-1057-4AB6-87D1-2B0FE264E624}" type="datetimeFigureOut">
              <a:rPr kumimoji="1" lang="ja-JP" altLang="en-US" smtClean="0"/>
              <a:t>2026/6/17</a:t>
            </a:fld>
            <a:endParaRPr kumimoji="1" lang="ja-JP" altLang="en-US"/>
          </a:p>
        </p:txBody>
      </p:sp>
      <p:sp>
        <p:nvSpPr>
          <p:cNvPr id="5" name="フッター プレースホルダー 4">
            <a:extLst>
              <a:ext uri="{FF2B5EF4-FFF2-40B4-BE49-F238E27FC236}">
                <a16:creationId xmlns:a16="http://schemas.microsoft.com/office/drawing/2014/main" id="{76AB1268-44E9-715B-7017-C48D9593C42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D6E6843-8558-B6BE-AA8D-3DCEC0D7020B}"/>
              </a:ext>
            </a:extLst>
          </p:cNvPr>
          <p:cNvSpPr>
            <a:spLocks noGrp="1"/>
          </p:cNvSpPr>
          <p:nvPr>
            <p:ph type="sldNum" sz="quarter" idx="12"/>
          </p:nvPr>
        </p:nvSpPr>
        <p:spPr/>
        <p:txBody>
          <a:body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491243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B610385-3531-8BEB-FA75-B135E9EECAD4}"/>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67CE8E6-977A-9F3A-D91D-2C018B381B71}"/>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7BDE191-EB0C-9956-4675-7B7C938DAA90}"/>
              </a:ext>
            </a:extLst>
          </p:cNvPr>
          <p:cNvSpPr>
            <a:spLocks noGrp="1"/>
          </p:cNvSpPr>
          <p:nvPr>
            <p:ph type="dt" sz="half" idx="10"/>
          </p:nvPr>
        </p:nvSpPr>
        <p:spPr/>
        <p:txBody>
          <a:bodyPr/>
          <a:lstStyle/>
          <a:p>
            <a:fld id="{A144AB3D-1057-4AB6-87D1-2B0FE264E624}" type="datetimeFigureOut">
              <a:rPr kumimoji="1" lang="ja-JP" altLang="en-US" smtClean="0"/>
              <a:t>2026/6/17</a:t>
            </a:fld>
            <a:endParaRPr kumimoji="1" lang="ja-JP" altLang="en-US"/>
          </a:p>
        </p:txBody>
      </p:sp>
      <p:sp>
        <p:nvSpPr>
          <p:cNvPr id="5" name="フッター プレースホルダー 4">
            <a:extLst>
              <a:ext uri="{FF2B5EF4-FFF2-40B4-BE49-F238E27FC236}">
                <a16:creationId xmlns:a16="http://schemas.microsoft.com/office/drawing/2014/main" id="{3B2469FB-AB60-FDD6-2951-D09C3598D19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19C0293-4FCA-EF66-ACEC-66EF66AE7F9C}"/>
              </a:ext>
            </a:extLst>
          </p:cNvPr>
          <p:cNvSpPr>
            <a:spLocks noGrp="1"/>
          </p:cNvSpPr>
          <p:nvPr>
            <p:ph type="sldNum" sz="quarter" idx="12"/>
          </p:nvPr>
        </p:nvSpPr>
        <p:spPr/>
        <p:txBody>
          <a:body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1039823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0FD8AE1-8568-4FCF-3859-B71EC4803358}"/>
              </a:ext>
            </a:extLst>
          </p:cNvPr>
          <p:cNvSpPr>
            <a:spLocks noGrp="1"/>
          </p:cNvSpPr>
          <p:nvPr>
            <p:ph type="title" orient="vert"/>
          </p:nvPr>
        </p:nvSpPr>
        <p:spPr>
          <a:xfrm>
            <a:off x="7089775" y="365125"/>
            <a:ext cx="2135188"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679ED7F-5894-DEB0-35E7-EDF0A5FDBE8B}"/>
              </a:ext>
            </a:extLst>
          </p:cNvPr>
          <p:cNvSpPr>
            <a:spLocks noGrp="1"/>
          </p:cNvSpPr>
          <p:nvPr>
            <p:ph type="body" orient="vert" idx="1"/>
          </p:nvPr>
        </p:nvSpPr>
        <p:spPr>
          <a:xfrm>
            <a:off x="681038" y="365125"/>
            <a:ext cx="6256337"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BBBEB66-3EF9-8911-3982-D9A96C225450}"/>
              </a:ext>
            </a:extLst>
          </p:cNvPr>
          <p:cNvSpPr>
            <a:spLocks noGrp="1"/>
          </p:cNvSpPr>
          <p:nvPr>
            <p:ph type="dt" sz="half" idx="10"/>
          </p:nvPr>
        </p:nvSpPr>
        <p:spPr/>
        <p:txBody>
          <a:bodyPr/>
          <a:lstStyle/>
          <a:p>
            <a:fld id="{A144AB3D-1057-4AB6-87D1-2B0FE264E624}" type="datetimeFigureOut">
              <a:rPr kumimoji="1" lang="ja-JP" altLang="en-US" smtClean="0"/>
              <a:t>2026/6/17</a:t>
            </a:fld>
            <a:endParaRPr kumimoji="1" lang="ja-JP" altLang="en-US"/>
          </a:p>
        </p:txBody>
      </p:sp>
      <p:sp>
        <p:nvSpPr>
          <p:cNvPr id="5" name="フッター プレースホルダー 4">
            <a:extLst>
              <a:ext uri="{FF2B5EF4-FFF2-40B4-BE49-F238E27FC236}">
                <a16:creationId xmlns:a16="http://schemas.microsoft.com/office/drawing/2014/main" id="{E8285B19-61AD-7DFC-FEC9-E2B76284F6D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40B56F2-A782-F5D3-AE71-4C70FCD49C1B}"/>
              </a:ext>
            </a:extLst>
          </p:cNvPr>
          <p:cNvSpPr>
            <a:spLocks noGrp="1"/>
          </p:cNvSpPr>
          <p:nvPr>
            <p:ph type="sldNum" sz="quarter" idx="12"/>
          </p:nvPr>
        </p:nvSpPr>
        <p:spPr/>
        <p:txBody>
          <a:body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42738346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eziden1">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737EAF87-0426-4F42-AA4D-9F8BDC1F4569}"/>
              </a:ext>
            </a:extLst>
          </p:cNvPr>
          <p:cNvSpPr/>
          <p:nvPr userDrawn="1"/>
        </p:nvSpPr>
        <p:spPr>
          <a:xfrm>
            <a:off x="-5393" y="1"/>
            <a:ext cx="9911393" cy="620688"/>
          </a:xfrm>
          <a:prstGeom prst="rect">
            <a:avLst/>
          </a:prstGeom>
          <a:solidFill>
            <a:schemeClr val="accent6">
              <a:lumMod val="40000"/>
              <a:lumOff val="60000"/>
              <a:alpha val="40000"/>
            </a:schemeClr>
          </a:solidFill>
          <a:ln w="9525">
            <a:solidFill>
              <a:schemeClr val="accent6">
                <a:lumMod val="40000"/>
                <a:lumOff val="60000"/>
              </a:schemeClr>
            </a:solid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kumimoji="1" lang="ja-JP" altLang="en-US" sz="1400">
              <a:solidFill>
                <a:schemeClr val="tx1"/>
              </a:solidFill>
            </a:endParaRPr>
          </a:p>
        </p:txBody>
      </p:sp>
      <p:sp>
        <p:nvSpPr>
          <p:cNvPr id="11" name="テキスト プレースホルダー 10">
            <a:extLst>
              <a:ext uri="{FF2B5EF4-FFF2-40B4-BE49-F238E27FC236}">
                <a16:creationId xmlns:a16="http://schemas.microsoft.com/office/drawing/2014/main" id="{BDAAC19C-5907-48FD-8BFF-C821FD2FE06D}"/>
              </a:ext>
            </a:extLst>
          </p:cNvPr>
          <p:cNvSpPr>
            <a:spLocks noGrp="1"/>
          </p:cNvSpPr>
          <p:nvPr>
            <p:ph type="body" sz="quarter" idx="12"/>
          </p:nvPr>
        </p:nvSpPr>
        <p:spPr>
          <a:xfrm>
            <a:off x="194472" y="188642"/>
            <a:ext cx="9517057" cy="432046"/>
          </a:xfrm>
        </p:spPr>
        <p:txBody>
          <a:bodyPr/>
          <a:lstStyle>
            <a:lvl1pPr>
              <a:spcAft>
                <a:spcPts val="600"/>
              </a:spcAft>
              <a:defRPr sz="2000">
                <a:solidFill>
                  <a:schemeClr val="tx1"/>
                </a:solidFill>
                <a:latin typeface="Meiryo UI" panose="020B0604030504040204" pitchFamily="50" charset="-128"/>
                <a:ea typeface="Meiryo UI" panose="020B0604030504040204" pitchFamily="50" charset="-128"/>
              </a:defRPr>
            </a:lvl1pPr>
          </a:lstStyle>
          <a:p>
            <a:pPr lvl="0"/>
            <a:r>
              <a:rPr kumimoji="1" lang="ja-JP" altLang="en-US"/>
              <a:t>マスター テキストの書式設定</a:t>
            </a:r>
            <a:endParaRPr kumimoji="1" lang="en-US" altLang="ja-JP"/>
          </a:p>
        </p:txBody>
      </p:sp>
      <p:sp>
        <p:nvSpPr>
          <p:cNvPr id="12" name="Slide Number Placeholder 5">
            <a:extLst>
              <a:ext uri="{FF2B5EF4-FFF2-40B4-BE49-F238E27FC236}">
                <a16:creationId xmlns:a16="http://schemas.microsoft.com/office/drawing/2014/main" id="{BBA7BEE0-9CFE-417F-9899-BCA0080D203A}"/>
              </a:ext>
            </a:extLst>
          </p:cNvPr>
          <p:cNvSpPr>
            <a:spLocks noGrp="1"/>
          </p:cNvSpPr>
          <p:nvPr>
            <p:ph type="sldNum" sz="quarter" idx="4"/>
          </p:nvPr>
        </p:nvSpPr>
        <p:spPr>
          <a:xfrm>
            <a:off x="9554435" y="6597352"/>
            <a:ext cx="157094" cy="153888"/>
          </a:xfrm>
          <a:prstGeom prst="rect">
            <a:avLst/>
          </a:prstGeom>
        </p:spPr>
        <p:txBody>
          <a:bodyPr vert="horz" wrap="none" lIns="0" tIns="0" rIns="0" bIns="0" rtlCol="0" anchor="b" anchorCtr="0">
            <a:spAutoFit/>
          </a:bodyPr>
          <a:lstStyle>
            <a:lvl1pPr algn="r">
              <a:defRPr sz="1000">
                <a:solidFill>
                  <a:schemeClr val="tx1"/>
                </a:solidFill>
              </a:defRPr>
            </a:lvl1pPr>
          </a:lstStyle>
          <a:p>
            <a:fld id="{7870704B-CE94-48CC-AF30-84932A1262A7}" type="slidenum">
              <a:rPr lang="en-GB" smtClean="0"/>
              <a:pPr/>
              <a:t>‹#›</a:t>
            </a:fld>
            <a:endParaRPr lang="en-GB"/>
          </a:p>
        </p:txBody>
      </p:sp>
      <p:cxnSp>
        <p:nvCxnSpPr>
          <p:cNvPr id="3" name="直線コネクタ 2">
            <a:extLst>
              <a:ext uri="{FF2B5EF4-FFF2-40B4-BE49-F238E27FC236}">
                <a16:creationId xmlns:a16="http://schemas.microsoft.com/office/drawing/2014/main" id="{5690B957-8A5D-4B27-B4CA-1738C7C46B16}"/>
              </a:ext>
            </a:extLst>
          </p:cNvPr>
          <p:cNvCxnSpPr/>
          <p:nvPr userDrawn="1"/>
        </p:nvCxnSpPr>
        <p:spPr>
          <a:xfrm>
            <a:off x="0" y="620688"/>
            <a:ext cx="9906000" cy="0"/>
          </a:xfrm>
          <a:prstGeom prst="line">
            <a:avLst/>
          </a:prstGeom>
          <a:ln w="12700">
            <a:solidFill>
              <a:schemeClr val="tx1">
                <a:lumMod val="50000"/>
                <a:lumOff val="50000"/>
              </a:schemeClr>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662267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22AE054-FE86-8B86-CAF4-19054049356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6B280EA-5C0F-D77A-2D91-FA8F3FC15BF6}"/>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C566547-7CC3-ADF8-FA2B-F8EA9CEA2B1E}"/>
              </a:ext>
            </a:extLst>
          </p:cNvPr>
          <p:cNvSpPr>
            <a:spLocks noGrp="1"/>
          </p:cNvSpPr>
          <p:nvPr>
            <p:ph type="dt" sz="half" idx="10"/>
          </p:nvPr>
        </p:nvSpPr>
        <p:spPr/>
        <p:txBody>
          <a:bodyPr/>
          <a:lstStyle/>
          <a:p>
            <a:fld id="{A144AB3D-1057-4AB6-87D1-2B0FE264E624}" type="datetimeFigureOut">
              <a:rPr kumimoji="1" lang="ja-JP" altLang="en-US" smtClean="0"/>
              <a:t>2026/6/17</a:t>
            </a:fld>
            <a:endParaRPr kumimoji="1" lang="ja-JP" altLang="en-US"/>
          </a:p>
        </p:txBody>
      </p:sp>
      <p:sp>
        <p:nvSpPr>
          <p:cNvPr id="5" name="フッター プレースホルダー 4">
            <a:extLst>
              <a:ext uri="{FF2B5EF4-FFF2-40B4-BE49-F238E27FC236}">
                <a16:creationId xmlns:a16="http://schemas.microsoft.com/office/drawing/2014/main" id="{7F222A2C-79C8-D182-11D8-2635CA01B08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DF8E54A-E949-FF7E-E2BB-B2197248522A}"/>
              </a:ext>
            </a:extLst>
          </p:cNvPr>
          <p:cNvSpPr>
            <a:spLocks noGrp="1"/>
          </p:cNvSpPr>
          <p:nvPr>
            <p:ph type="sldNum" sz="quarter" idx="12"/>
          </p:nvPr>
        </p:nvSpPr>
        <p:spPr/>
        <p:txBody>
          <a:body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2311129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B560C01-06A1-A163-D5BA-E32CF5899E12}"/>
              </a:ext>
            </a:extLst>
          </p:cNvPr>
          <p:cNvSpPr>
            <a:spLocks noGrp="1"/>
          </p:cNvSpPr>
          <p:nvPr>
            <p:ph type="title"/>
          </p:nvPr>
        </p:nvSpPr>
        <p:spPr>
          <a:xfrm>
            <a:off x="676275" y="1709738"/>
            <a:ext cx="8543925"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42E7C34-522B-0110-F057-013D5CBFB299}"/>
              </a:ext>
            </a:extLst>
          </p:cNvPr>
          <p:cNvSpPr>
            <a:spLocks noGrp="1"/>
          </p:cNvSpPr>
          <p:nvPr>
            <p:ph type="body" idx="1"/>
          </p:nvPr>
        </p:nvSpPr>
        <p:spPr>
          <a:xfrm>
            <a:off x="676275" y="4589463"/>
            <a:ext cx="85439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48CB8276-2F02-86AA-4761-DEBD748E7DB8}"/>
              </a:ext>
            </a:extLst>
          </p:cNvPr>
          <p:cNvSpPr>
            <a:spLocks noGrp="1"/>
          </p:cNvSpPr>
          <p:nvPr>
            <p:ph type="dt" sz="half" idx="10"/>
          </p:nvPr>
        </p:nvSpPr>
        <p:spPr/>
        <p:txBody>
          <a:bodyPr/>
          <a:lstStyle/>
          <a:p>
            <a:fld id="{A144AB3D-1057-4AB6-87D1-2B0FE264E624}" type="datetimeFigureOut">
              <a:rPr kumimoji="1" lang="ja-JP" altLang="en-US" smtClean="0"/>
              <a:t>2026/6/17</a:t>
            </a:fld>
            <a:endParaRPr kumimoji="1" lang="ja-JP" altLang="en-US"/>
          </a:p>
        </p:txBody>
      </p:sp>
      <p:sp>
        <p:nvSpPr>
          <p:cNvPr id="5" name="フッター プレースホルダー 4">
            <a:extLst>
              <a:ext uri="{FF2B5EF4-FFF2-40B4-BE49-F238E27FC236}">
                <a16:creationId xmlns:a16="http://schemas.microsoft.com/office/drawing/2014/main" id="{5BDB391A-E4F3-16FE-0DB7-841361CCB54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8F9B42A-EDA7-6410-5551-5CE3C2172192}"/>
              </a:ext>
            </a:extLst>
          </p:cNvPr>
          <p:cNvSpPr>
            <a:spLocks noGrp="1"/>
          </p:cNvSpPr>
          <p:nvPr>
            <p:ph type="sldNum" sz="quarter" idx="12"/>
          </p:nvPr>
        </p:nvSpPr>
        <p:spPr/>
        <p:txBody>
          <a:body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1827090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4B08F37-66A6-7609-93B4-C672F569BFE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7FA8512-50F2-E102-C554-6D300C5ED0E8}"/>
              </a:ext>
            </a:extLst>
          </p:cNvPr>
          <p:cNvSpPr>
            <a:spLocks noGrp="1"/>
          </p:cNvSpPr>
          <p:nvPr>
            <p:ph sz="half" idx="1"/>
          </p:nvPr>
        </p:nvSpPr>
        <p:spPr>
          <a:xfrm>
            <a:off x="681038" y="1825625"/>
            <a:ext cx="4195762"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C59C3A24-C601-DD85-C23B-C05FA645EE52}"/>
              </a:ext>
            </a:extLst>
          </p:cNvPr>
          <p:cNvSpPr>
            <a:spLocks noGrp="1"/>
          </p:cNvSpPr>
          <p:nvPr>
            <p:ph sz="half" idx="2"/>
          </p:nvPr>
        </p:nvSpPr>
        <p:spPr>
          <a:xfrm>
            <a:off x="5029200" y="1825625"/>
            <a:ext cx="4195763"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15ABA329-96A0-CB63-EFE5-0654FC68B15D}"/>
              </a:ext>
            </a:extLst>
          </p:cNvPr>
          <p:cNvSpPr>
            <a:spLocks noGrp="1"/>
          </p:cNvSpPr>
          <p:nvPr>
            <p:ph type="dt" sz="half" idx="10"/>
          </p:nvPr>
        </p:nvSpPr>
        <p:spPr/>
        <p:txBody>
          <a:bodyPr/>
          <a:lstStyle/>
          <a:p>
            <a:fld id="{A144AB3D-1057-4AB6-87D1-2B0FE264E624}" type="datetimeFigureOut">
              <a:rPr kumimoji="1" lang="ja-JP" altLang="en-US" smtClean="0"/>
              <a:t>2026/6/17</a:t>
            </a:fld>
            <a:endParaRPr kumimoji="1" lang="ja-JP" altLang="en-US"/>
          </a:p>
        </p:txBody>
      </p:sp>
      <p:sp>
        <p:nvSpPr>
          <p:cNvPr id="6" name="フッター プレースホルダー 5">
            <a:extLst>
              <a:ext uri="{FF2B5EF4-FFF2-40B4-BE49-F238E27FC236}">
                <a16:creationId xmlns:a16="http://schemas.microsoft.com/office/drawing/2014/main" id="{3D897446-E052-D845-5C19-9E5932917A1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3DE5295-93B3-6EF7-C4E3-AB9786089D1F}"/>
              </a:ext>
            </a:extLst>
          </p:cNvPr>
          <p:cNvSpPr>
            <a:spLocks noGrp="1"/>
          </p:cNvSpPr>
          <p:nvPr>
            <p:ph type="sldNum" sz="quarter" idx="12"/>
          </p:nvPr>
        </p:nvSpPr>
        <p:spPr/>
        <p:txBody>
          <a:body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1159693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B545AC2-4C8F-2861-A9C8-BF01F1365DBE}"/>
              </a:ext>
            </a:extLst>
          </p:cNvPr>
          <p:cNvSpPr>
            <a:spLocks noGrp="1"/>
          </p:cNvSpPr>
          <p:nvPr>
            <p:ph type="title"/>
          </p:nvPr>
        </p:nvSpPr>
        <p:spPr>
          <a:xfrm>
            <a:off x="682625" y="365125"/>
            <a:ext cx="8543925"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57AEEFB-014D-05BB-4AF6-6B668CCEA027}"/>
              </a:ext>
            </a:extLst>
          </p:cNvPr>
          <p:cNvSpPr>
            <a:spLocks noGrp="1"/>
          </p:cNvSpPr>
          <p:nvPr>
            <p:ph type="body" idx="1"/>
          </p:nvPr>
        </p:nvSpPr>
        <p:spPr>
          <a:xfrm>
            <a:off x="682625" y="1681163"/>
            <a:ext cx="4191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A30470D-EFB2-CA9B-B124-4B1E65FE5D5A}"/>
              </a:ext>
            </a:extLst>
          </p:cNvPr>
          <p:cNvSpPr>
            <a:spLocks noGrp="1"/>
          </p:cNvSpPr>
          <p:nvPr>
            <p:ph sz="half" idx="2"/>
          </p:nvPr>
        </p:nvSpPr>
        <p:spPr>
          <a:xfrm>
            <a:off x="682625" y="2505075"/>
            <a:ext cx="419100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882CE0DF-012A-6BD8-CC58-2E0EA9137581}"/>
              </a:ext>
            </a:extLst>
          </p:cNvPr>
          <p:cNvSpPr>
            <a:spLocks noGrp="1"/>
          </p:cNvSpPr>
          <p:nvPr>
            <p:ph type="body" sz="quarter" idx="3"/>
          </p:nvPr>
        </p:nvSpPr>
        <p:spPr>
          <a:xfrm>
            <a:off x="5014913" y="1681163"/>
            <a:ext cx="42116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A3C3C357-0157-23E6-A181-CD77B66DA108}"/>
              </a:ext>
            </a:extLst>
          </p:cNvPr>
          <p:cNvSpPr>
            <a:spLocks noGrp="1"/>
          </p:cNvSpPr>
          <p:nvPr>
            <p:ph sz="quarter" idx="4"/>
          </p:nvPr>
        </p:nvSpPr>
        <p:spPr>
          <a:xfrm>
            <a:off x="5014913" y="2505075"/>
            <a:ext cx="421163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1E2ACD90-711E-2946-DC15-35A0684D260D}"/>
              </a:ext>
            </a:extLst>
          </p:cNvPr>
          <p:cNvSpPr>
            <a:spLocks noGrp="1"/>
          </p:cNvSpPr>
          <p:nvPr>
            <p:ph type="dt" sz="half" idx="10"/>
          </p:nvPr>
        </p:nvSpPr>
        <p:spPr/>
        <p:txBody>
          <a:bodyPr/>
          <a:lstStyle/>
          <a:p>
            <a:fld id="{A144AB3D-1057-4AB6-87D1-2B0FE264E624}" type="datetimeFigureOut">
              <a:rPr kumimoji="1" lang="ja-JP" altLang="en-US" smtClean="0"/>
              <a:t>2026/6/17</a:t>
            </a:fld>
            <a:endParaRPr kumimoji="1" lang="ja-JP" altLang="en-US"/>
          </a:p>
        </p:txBody>
      </p:sp>
      <p:sp>
        <p:nvSpPr>
          <p:cNvPr id="8" name="フッター プレースホルダー 7">
            <a:extLst>
              <a:ext uri="{FF2B5EF4-FFF2-40B4-BE49-F238E27FC236}">
                <a16:creationId xmlns:a16="http://schemas.microsoft.com/office/drawing/2014/main" id="{C7E1B447-53AF-219C-7A27-884C303E22D8}"/>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10C5A81E-5539-11E4-977C-2B67062559FC}"/>
              </a:ext>
            </a:extLst>
          </p:cNvPr>
          <p:cNvSpPr>
            <a:spLocks noGrp="1"/>
          </p:cNvSpPr>
          <p:nvPr>
            <p:ph type="sldNum" sz="quarter" idx="12"/>
          </p:nvPr>
        </p:nvSpPr>
        <p:spPr/>
        <p:txBody>
          <a:body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2688510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B8746C8-549D-EB75-5EC3-98E3C59C688E}"/>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C4D69DA2-213D-6BD3-DA5F-E7F836752E38}"/>
              </a:ext>
            </a:extLst>
          </p:cNvPr>
          <p:cNvSpPr>
            <a:spLocks noGrp="1"/>
          </p:cNvSpPr>
          <p:nvPr>
            <p:ph type="dt" sz="half" idx="10"/>
          </p:nvPr>
        </p:nvSpPr>
        <p:spPr/>
        <p:txBody>
          <a:bodyPr/>
          <a:lstStyle/>
          <a:p>
            <a:fld id="{A144AB3D-1057-4AB6-87D1-2B0FE264E624}" type="datetimeFigureOut">
              <a:rPr kumimoji="1" lang="ja-JP" altLang="en-US" smtClean="0"/>
              <a:t>2026/6/17</a:t>
            </a:fld>
            <a:endParaRPr kumimoji="1" lang="ja-JP" altLang="en-US"/>
          </a:p>
        </p:txBody>
      </p:sp>
      <p:sp>
        <p:nvSpPr>
          <p:cNvPr id="4" name="フッター プレースホルダー 3">
            <a:extLst>
              <a:ext uri="{FF2B5EF4-FFF2-40B4-BE49-F238E27FC236}">
                <a16:creationId xmlns:a16="http://schemas.microsoft.com/office/drawing/2014/main" id="{E421E2FD-94F6-E6B3-6438-0BC4176935D5}"/>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C01B44B2-3403-790E-2575-2373BA4B49CB}"/>
              </a:ext>
            </a:extLst>
          </p:cNvPr>
          <p:cNvSpPr>
            <a:spLocks noGrp="1"/>
          </p:cNvSpPr>
          <p:nvPr>
            <p:ph type="sldNum" sz="quarter" idx="12"/>
          </p:nvPr>
        </p:nvSpPr>
        <p:spPr/>
        <p:txBody>
          <a:body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1176004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0EF4A14-9697-756C-DE1E-23F55F5199F7}"/>
              </a:ext>
            </a:extLst>
          </p:cNvPr>
          <p:cNvSpPr>
            <a:spLocks noGrp="1"/>
          </p:cNvSpPr>
          <p:nvPr>
            <p:ph type="dt" sz="half" idx="10"/>
          </p:nvPr>
        </p:nvSpPr>
        <p:spPr/>
        <p:txBody>
          <a:bodyPr/>
          <a:lstStyle/>
          <a:p>
            <a:fld id="{A144AB3D-1057-4AB6-87D1-2B0FE264E624}" type="datetimeFigureOut">
              <a:rPr kumimoji="1" lang="ja-JP" altLang="en-US" smtClean="0"/>
              <a:t>2026/6/17</a:t>
            </a:fld>
            <a:endParaRPr kumimoji="1" lang="ja-JP" altLang="en-US"/>
          </a:p>
        </p:txBody>
      </p:sp>
      <p:sp>
        <p:nvSpPr>
          <p:cNvPr id="3" name="フッター プレースホルダー 2">
            <a:extLst>
              <a:ext uri="{FF2B5EF4-FFF2-40B4-BE49-F238E27FC236}">
                <a16:creationId xmlns:a16="http://schemas.microsoft.com/office/drawing/2014/main" id="{41887799-4FDD-55FD-05C8-06427FEAF0ED}"/>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4E043EA-6CA2-0360-EB86-AA459F204175}"/>
              </a:ext>
            </a:extLst>
          </p:cNvPr>
          <p:cNvSpPr>
            <a:spLocks noGrp="1"/>
          </p:cNvSpPr>
          <p:nvPr>
            <p:ph type="sldNum" sz="quarter" idx="12"/>
          </p:nvPr>
        </p:nvSpPr>
        <p:spPr/>
        <p:txBody>
          <a:body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3079250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583AB58-2E83-6A33-C3ED-21ADA5259AE2}"/>
              </a:ext>
            </a:extLst>
          </p:cNvPr>
          <p:cNvSpPr>
            <a:spLocks noGrp="1"/>
          </p:cNvSpPr>
          <p:nvPr>
            <p:ph type="title"/>
          </p:nvPr>
        </p:nvSpPr>
        <p:spPr>
          <a:xfrm>
            <a:off x="682625" y="457200"/>
            <a:ext cx="3194050"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67324E4-88FE-FCF6-D8A8-A74D1412B5A1}"/>
              </a:ext>
            </a:extLst>
          </p:cNvPr>
          <p:cNvSpPr>
            <a:spLocks noGrp="1"/>
          </p:cNvSpPr>
          <p:nvPr>
            <p:ph idx="1"/>
          </p:nvPr>
        </p:nvSpPr>
        <p:spPr>
          <a:xfrm>
            <a:off x="4211638" y="987425"/>
            <a:ext cx="50149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56957D19-F7C3-002F-93DD-626C828A775A}"/>
              </a:ext>
            </a:extLst>
          </p:cNvPr>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96D689F-5BE9-4036-BE9D-E5A303F353C4}"/>
              </a:ext>
            </a:extLst>
          </p:cNvPr>
          <p:cNvSpPr>
            <a:spLocks noGrp="1"/>
          </p:cNvSpPr>
          <p:nvPr>
            <p:ph type="dt" sz="half" idx="10"/>
          </p:nvPr>
        </p:nvSpPr>
        <p:spPr/>
        <p:txBody>
          <a:bodyPr/>
          <a:lstStyle/>
          <a:p>
            <a:fld id="{A144AB3D-1057-4AB6-87D1-2B0FE264E624}" type="datetimeFigureOut">
              <a:rPr kumimoji="1" lang="ja-JP" altLang="en-US" smtClean="0"/>
              <a:t>2026/6/17</a:t>
            </a:fld>
            <a:endParaRPr kumimoji="1" lang="ja-JP" altLang="en-US"/>
          </a:p>
        </p:txBody>
      </p:sp>
      <p:sp>
        <p:nvSpPr>
          <p:cNvPr id="6" name="フッター プレースホルダー 5">
            <a:extLst>
              <a:ext uri="{FF2B5EF4-FFF2-40B4-BE49-F238E27FC236}">
                <a16:creationId xmlns:a16="http://schemas.microsoft.com/office/drawing/2014/main" id="{0AEA9A97-31BB-681B-B611-84B0DC12187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942E953-695D-0D38-9E79-9E350761F491}"/>
              </a:ext>
            </a:extLst>
          </p:cNvPr>
          <p:cNvSpPr>
            <a:spLocks noGrp="1"/>
          </p:cNvSpPr>
          <p:nvPr>
            <p:ph type="sldNum" sz="quarter" idx="12"/>
          </p:nvPr>
        </p:nvSpPr>
        <p:spPr/>
        <p:txBody>
          <a:body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495372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EACF9D-D1B3-532E-9BDF-C61331A6B426}"/>
              </a:ext>
            </a:extLst>
          </p:cNvPr>
          <p:cNvSpPr>
            <a:spLocks noGrp="1"/>
          </p:cNvSpPr>
          <p:nvPr>
            <p:ph type="title"/>
          </p:nvPr>
        </p:nvSpPr>
        <p:spPr>
          <a:xfrm>
            <a:off x="682625" y="457200"/>
            <a:ext cx="3194050"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8BD5ACE6-9B17-FF3C-20F8-1156B0B629A6}"/>
              </a:ext>
            </a:extLst>
          </p:cNvPr>
          <p:cNvSpPr>
            <a:spLocks noGrp="1"/>
          </p:cNvSpPr>
          <p:nvPr>
            <p:ph type="pic" idx="1"/>
          </p:nvPr>
        </p:nvSpPr>
        <p:spPr>
          <a:xfrm>
            <a:off x="4211638" y="987425"/>
            <a:ext cx="50149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7FACCC17-C86E-83A3-27CC-80DC220F9EF1}"/>
              </a:ext>
            </a:extLst>
          </p:cNvPr>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3ABD50C-C609-8025-4856-9AA643B33965}"/>
              </a:ext>
            </a:extLst>
          </p:cNvPr>
          <p:cNvSpPr>
            <a:spLocks noGrp="1"/>
          </p:cNvSpPr>
          <p:nvPr>
            <p:ph type="dt" sz="half" idx="10"/>
          </p:nvPr>
        </p:nvSpPr>
        <p:spPr/>
        <p:txBody>
          <a:bodyPr/>
          <a:lstStyle/>
          <a:p>
            <a:fld id="{A144AB3D-1057-4AB6-87D1-2B0FE264E624}" type="datetimeFigureOut">
              <a:rPr kumimoji="1" lang="ja-JP" altLang="en-US" smtClean="0"/>
              <a:t>2026/6/17</a:t>
            </a:fld>
            <a:endParaRPr kumimoji="1" lang="ja-JP" altLang="en-US"/>
          </a:p>
        </p:txBody>
      </p:sp>
      <p:sp>
        <p:nvSpPr>
          <p:cNvPr id="6" name="フッター プレースホルダー 5">
            <a:extLst>
              <a:ext uri="{FF2B5EF4-FFF2-40B4-BE49-F238E27FC236}">
                <a16:creationId xmlns:a16="http://schemas.microsoft.com/office/drawing/2014/main" id="{72855E51-BD1E-489A-3A81-F33D06A43EA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EA793E5-2704-4559-EDA4-08584095AFA1}"/>
              </a:ext>
            </a:extLst>
          </p:cNvPr>
          <p:cNvSpPr>
            <a:spLocks noGrp="1"/>
          </p:cNvSpPr>
          <p:nvPr>
            <p:ph type="sldNum" sz="quarter" idx="12"/>
          </p:nvPr>
        </p:nvSpPr>
        <p:spPr/>
        <p:txBody>
          <a:body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37294537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5787EE09-3D89-263E-08F5-13547C5209CB}"/>
              </a:ext>
            </a:extLst>
          </p:cNvPr>
          <p:cNvSpPr>
            <a:spLocks noGrp="1"/>
          </p:cNvSpPr>
          <p:nvPr>
            <p:ph type="title"/>
          </p:nvPr>
        </p:nvSpPr>
        <p:spPr>
          <a:xfrm>
            <a:off x="681038" y="365125"/>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BAED035-9903-74BC-40A8-C3ED6799E5AB}"/>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9686E18-FAF3-EBDD-CD59-E12562EC4642}"/>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44AB3D-1057-4AB6-87D1-2B0FE264E624}" type="datetimeFigureOut">
              <a:rPr kumimoji="1" lang="ja-JP" altLang="en-US" smtClean="0"/>
              <a:t>2026/6/17</a:t>
            </a:fld>
            <a:endParaRPr kumimoji="1" lang="ja-JP" altLang="en-US"/>
          </a:p>
        </p:txBody>
      </p:sp>
      <p:sp>
        <p:nvSpPr>
          <p:cNvPr id="5" name="フッター プレースホルダー 4">
            <a:extLst>
              <a:ext uri="{FF2B5EF4-FFF2-40B4-BE49-F238E27FC236}">
                <a16:creationId xmlns:a16="http://schemas.microsoft.com/office/drawing/2014/main" id="{93B70AA6-1029-6E2A-B8DD-69108B0BADBD}"/>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A912B663-594D-AD94-FA51-FA6C03E215D5}"/>
              </a:ext>
            </a:extLst>
          </p:cNvPr>
          <p:cNvSpPr>
            <a:spLocks noGrp="1"/>
          </p:cNvSpPr>
          <p:nvPr>
            <p:ph type="sldNum" sz="quarter" idx="4"/>
          </p:nvPr>
        </p:nvSpPr>
        <p:spPr>
          <a:xfrm>
            <a:off x="6996113" y="6356350"/>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E9E1F6-2607-4AAE-8E6D-B723F1D5F341}" type="slidenum">
              <a:rPr kumimoji="1" lang="ja-JP" altLang="en-US" smtClean="0"/>
              <a:t>‹#›</a:t>
            </a:fld>
            <a:endParaRPr kumimoji="1" lang="ja-JP" altLang="en-US"/>
          </a:p>
        </p:txBody>
      </p:sp>
    </p:spTree>
    <p:extLst>
      <p:ext uri="{BB962C8B-B14F-4D97-AF65-F5344CB8AC3E}">
        <p14:creationId xmlns:p14="http://schemas.microsoft.com/office/powerpoint/2010/main" val="3592513664"/>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747"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596E7-EA5E-9B46-4A48-69A00916207C}"/>
            </a:ext>
          </a:extLst>
        </p:cNvPr>
        <p:cNvGrpSpPr/>
        <p:nvPr/>
      </p:nvGrpSpPr>
      <p:grpSpPr>
        <a:xfrm>
          <a:off x="0" y="0"/>
          <a:ext cx="0" cy="0"/>
          <a:chOff x="0" y="0"/>
          <a:chExt cx="0" cy="0"/>
        </a:xfrm>
      </p:grpSpPr>
      <p:graphicFrame>
        <p:nvGraphicFramePr>
          <p:cNvPr id="8" name="表 7">
            <a:extLst>
              <a:ext uri="{FF2B5EF4-FFF2-40B4-BE49-F238E27FC236}">
                <a16:creationId xmlns:a16="http://schemas.microsoft.com/office/drawing/2014/main" id="{D989198D-B54E-C5CE-1C64-2F6AE9BEC215}"/>
              </a:ext>
            </a:extLst>
          </p:cNvPr>
          <p:cNvGraphicFramePr>
            <a:graphicFrameLocks noGrp="1"/>
          </p:cNvGraphicFramePr>
          <p:nvPr>
            <p:extLst>
              <p:ext uri="{D42A27DB-BD31-4B8C-83A1-F6EECF244321}">
                <p14:modId xmlns:p14="http://schemas.microsoft.com/office/powerpoint/2010/main" val="2253755993"/>
              </p:ext>
            </p:extLst>
          </p:nvPr>
        </p:nvGraphicFramePr>
        <p:xfrm>
          <a:off x="146406" y="702365"/>
          <a:ext cx="9648005" cy="5766789"/>
        </p:xfrm>
        <a:graphic>
          <a:graphicData uri="http://schemas.openxmlformats.org/drawingml/2006/table">
            <a:tbl>
              <a:tblPr firstRow="1" bandRow="1">
                <a:tableStyleId>{5940675A-B579-460E-94D1-54222C63F5DA}</a:tableStyleId>
              </a:tblPr>
              <a:tblGrid>
                <a:gridCol w="1473558">
                  <a:extLst>
                    <a:ext uri="{9D8B030D-6E8A-4147-A177-3AD203B41FA5}">
                      <a16:colId xmlns:a16="http://schemas.microsoft.com/office/drawing/2014/main" val="1574572698"/>
                    </a:ext>
                  </a:extLst>
                </a:gridCol>
                <a:gridCol w="583284">
                  <a:extLst>
                    <a:ext uri="{9D8B030D-6E8A-4147-A177-3AD203B41FA5}">
                      <a16:colId xmlns:a16="http://schemas.microsoft.com/office/drawing/2014/main" val="3623488850"/>
                    </a:ext>
                  </a:extLst>
                </a:gridCol>
                <a:gridCol w="583284">
                  <a:extLst>
                    <a:ext uri="{9D8B030D-6E8A-4147-A177-3AD203B41FA5}">
                      <a16:colId xmlns:a16="http://schemas.microsoft.com/office/drawing/2014/main" val="1341713999"/>
                    </a:ext>
                  </a:extLst>
                </a:gridCol>
                <a:gridCol w="583284">
                  <a:extLst>
                    <a:ext uri="{9D8B030D-6E8A-4147-A177-3AD203B41FA5}">
                      <a16:colId xmlns:a16="http://schemas.microsoft.com/office/drawing/2014/main" val="2502664482"/>
                    </a:ext>
                  </a:extLst>
                </a:gridCol>
                <a:gridCol w="583284">
                  <a:extLst>
                    <a:ext uri="{9D8B030D-6E8A-4147-A177-3AD203B41FA5}">
                      <a16:colId xmlns:a16="http://schemas.microsoft.com/office/drawing/2014/main" val="3020596472"/>
                    </a:ext>
                  </a:extLst>
                </a:gridCol>
                <a:gridCol w="868197">
                  <a:extLst>
                    <a:ext uri="{9D8B030D-6E8A-4147-A177-3AD203B41FA5}">
                      <a16:colId xmlns:a16="http://schemas.microsoft.com/office/drawing/2014/main" val="2105754245"/>
                    </a:ext>
                  </a:extLst>
                </a:gridCol>
                <a:gridCol w="535668">
                  <a:extLst>
                    <a:ext uri="{9D8B030D-6E8A-4147-A177-3AD203B41FA5}">
                      <a16:colId xmlns:a16="http://schemas.microsoft.com/office/drawing/2014/main" val="593361170"/>
                    </a:ext>
                  </a:extLst>
                </a:gridCol>
                <a:gridCol w="646835">
                  <a:extLst>
                    <a:ext uri="{9D8B030D-6E8A-4147-A177-3AD203B41FA5}">
                      <a16:colId xmlns:a16="http://schemas.microsoft.com/office/drawing/2014/main" val="48331999"/>
                    </a:ext>
                  </a:extLst>
                </a:gridCol>
                <a:gridCol w="1230960">
                  <a:extLst>
                    <a:ext uri="{9D8B030D-6E8A-4147-A177-3AD203B41FA5}">
                      <a16:colId xmlns:a16="http://schemas.microsoft.com/office/drawing/2014/main" val="1303856337"/>
                    </a:ext>
                  </a:extLst>
                </a:gridCol>
                <a:gridCol w="2559651">
                  <a:extLst>
                    <a:ext uri="{9D8B030D-6E8A-4147-A177-3AD203B41FA5}">
                      <a16:colId xmlns:a16="http://schemas.microsoft.com/office/drawing/2014/main" val="4145696412"/>
                    </a:ext>
                  </a:extLst>
                </a:gridCol>
              </a:tblGrid>
              <a:tr h="4370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a:latin typeface="Meiryo UI" panose="020B0604030504040204" pitchFamily="50" charset="-128"/>
                          <a:ea typeface="Meiryo UI" panose="020B0604030504040204" pitchFamily="50" charset="-128"/>
                        </a:rPr>
                        <a:t>申請者</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F2F2F2"/>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400" dirty="0">
                          <a:latin typeface="Meiryo UI"/>
                          <a:ea typeface="Meiryo UI"/>
                        </a:rPr>
                        <a:t>鳥取県江府町</a:t>
                      </a:r>
                      <a:endParaRPr kumimoji="1" lang="ja-JP" altLang="en-US" sz="1400" dirty="0">
                        <a:latin typeface="Meiryo UI"/>
                        <a:ea typeface="Meiryo UI"/>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a:latin typeface="Meiryo UI" panose="020B0604030504040204" pitchFamily="50" charset="-128"/>
                          <a:ea typeface="Meiryo UI" panose="020B0604030504040204" pitchFamily="50" charset="-128"/>
                        </a:rPr>
                        <a:t>初回採択回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令和</a:t>
                      </a:r>
                      <a:r>
                        <a:rPr kumimoji="1" lang="en-US" altLang="ja-JP" sz="1400" dirty="0">
                          <a:latin typeface="Meiryo UI" panose="020B0604030504040204" pitchFamily="50" charset="-128"/>
                          <a:ea typeface="Meiryo UI" panose="020B0604030504040204" pitchFamily="50" charset="-128"/>
                        </a:rPr>
                        <a:t>7</a:t>
                      </a:r>
                      <a:r>
                        <a:rPr kumimoji="1" lang="ja-JP" altLang="en-US" sz="1400" dirty="0">
                          <a:latin typeface="Meiryo UI" panose="020B0604030504040204" pitchFamily="50" charset="-128"/>
                          <a:ea typeface="Meiryo UI" panose="020B0604030504040204" pitchFamily="50" charset="-128"/>
                        </a:rPr>
                        <a:t>年度第</a:t>
                      </a:r>
                      <a:r>
                        <a:rPr kumimoji="1" lang="en-US" altLang="ja-JP" sz="1400" dirty="0">
                          <a:latin typeface="Meiryo UI" panose="020B0604030504040204" pitchFamily="50" charset="-128"/>
                          <a:ea typeface="Meiryo UI" panose="020B0604030504040204" pitchFamily="50" charset="-128"/>
                        </a:rPr>
                        <a:t>1</a:t>
                      </a:r>
                      <a:r>
                        <a:rPr kumimoji="1" lang="ja-JP" altLang="en-US" sz="1400" dirty="0">
                          <a:latin typeface="Meiryo UI" panose="020B0604030504040204" pitchFamily="50" charset="-128"/>
                          <a:ea typeface="Meiryo UI" panose="020B0604030504040204" pitchFamily="50" charset="-128"/>
                        </a:rPr>
                        <a:t>回募集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8828865"/>
                  </a:ext>
                </a:extLst>
              </a:tr>
              <a:tr h="44054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事業計画期間</a:t>
                      </a:r>
                    </a:p>
                  </a:txBody>
                  <a:tcPr anchor="ctr">
                    <a:lnL w="12700" cap="flat" cmpd="sng" algn="ctr">
                      <a:solidFill>
                        <a:schemeClr val="tx1"/>
                      </a:solidFill>
                      <a:prstDash val="solid"/>
                      <a:round/>
                      <a:headEnd type="none" w="med" len="med"/>
                      <a:tailEnd type="none" w="med" len="med"/>
                    </a:lnL>
                    <a:solidFill>
                      <a:srgbClr val="F2F2F2"/>
                    </a:solidFill>
                  </a:tcPr>
                </a:tc>
                <a:tc gridSpan="6">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eiryo UI"/>
                          <a:ea typeface="Meiryo UI"/>
                        </a:rPr>
                        <a:t>R7-R9</a:t>
                      </a:r>
                      <a:r>
                        <a:rPr kumimoji="1" lang="ja-JP" altLang="en-US" sz="1400" dirty="0">
                          <a:latin typeface="Meiryo UI"/>
                          <a:ea typeface="Meiryo UI"/>
                        </a:rPr>
                        <a:t>年度</a:t>
                      </a:r>
                    </a:p>
                  </a:txBody>
                  <a:tcPr anchor="ctr">
                    <a:lnR w="12700" cap="flat" cmpd="sng" algn="ctr">
                      <a:solidFill>
                        <a:schemeClr val="tx1"/>
                      </a:solidFill>
                      <a:prstDash val="solid"/>
                      <a:round/>
                      <a:headEnd type="none" w="med" len="med"/>
                      <a:tailEnd type="none" w="med" len="med"/>
                    </a:lnR>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a:latin typeface="Meiryo UI" panose="020B0604030504040204" pitchFamily="50" charset="-128"/>
                          <a:ea typeface="Meiryo UI" panose="020B0604030504040204" pitchFamily="50" charset="-128"/>
                        </a:rPr>
                        <a:t>期間中の総事業費</a:t>
                      </a:r>
                      <a:endParaRPr kumimoji="1" lang="en-US" altLang="ja-JP" sz="1400">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a:ln>
                            <a:noFill/>
                          </a:ln>
                          <a:solidFill>
                            <a:prstClr val="black"/>
                          </a:solidFill>
                          <a:effectLst/>
                          <a:uLnTx/>
                          <a:uFillTx/>
                          <a:latin typeface="Meiryo UI"/>
                          <a:ea typeface="Meiryo UI"/>
                          <a:cs typeface="+mn-cs"/>
                        </a:rPr>
                        <a:t>（カッコ内は</a:t>
                      </a:r>
                      <a:r>
                        <a:rPr kumimoji="1" lang="en-US" altLang="ja-JP" sz="1000" b="0" i="0" u="none" strike="noStrike" kern="1200" cap="none" spc="0" normalizeH="0" baseline="0" noProof="0">
                          <a:ln>
                            <a:noFill/>
                          </a:ln>
                          <a:solidFill>
                            <a:prstClr val="black"/>
                          </a:solidFill>
                          <a:effectLst/>
                          <a:uLnTx/>
                          <a:uFillTx/>
                          <a:latin typeface="Meiryo UI"/>
                          <a:ea typeface="Meiryo UI"/>
                          <a:cs typeface="+mn-cs"/>
                        </a:rPr>
                        <a:t>R8</a:t>
                      </a:r>
                      <a:r>
                        <a:rPr kumimoji="1" lang="ja-JP" altLang="en-US" sz="1000" b="0" i="0" u="none" strike="noStrike" kern="1200" cap="none" spc="0" normalizeH="0" baseline="0" noProof="0">
                          <a:ln>
                            <a:noFill/>
                          </a:ln>
                          <a:solidFill>
                            <a:prstClr val="black"/>
                          </a:solidFill>
                          <a:effectLst/>
                          <a:uLnTx/>
                          <a:uFillTx/>
                          <a:latin typeface="Meiryo UI"/>
                          <a:ea typeface="Meiryo UI"/>
                          <a:cs typeface="+mn-cs"/>
                        </a:rPr>
                        <a:t>年度事業費）</a:t>
                      </a:r>
                      <a:endParaRPr kumimoji="1" lang="ja-JP" altLang="en-US" sz="1050" b="0" i="0" u="none" strike="noStrike" kern="1200" cap="none" spc="0" normalizeH="0" baseline="0" noProof="0">
                        <a:ln>
                          <a:noFill/>
                        </a:ln>
                        <a:solidFill>
                          <a:prstClr val="black"/>
                        </a:solidFill>
                        <a:effectLst/>
                        <a:uLnTx/>
                        <a:uFillTx/>
                        <a:latin typeface="Meiryo UI"/>
                        <a:ea typeface="Meiryo UI"/>
                        <a:cs typeface="+mn-cs"/>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lumMod val="95000"/>
                      </a:schemeClr>
                    </a:solidFill>
                  </a:tcPr>
                </a:tc>
                <a:tc rowSpan="2"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a:latin typeface="Meiryo UI" panose="020B0604030504040204" pitchFamily="50" charset="-128"/>
                        <a:ea typeface="Meiryo UI" panose="020B0604030504040204" pitchFamily="50" charset="-128"/>
                      </a:endParaRPr>
                    </a:p>
                  </a:txBody>
                  <a:tcPr anchor="ct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a:latin typeface="Meiryo UI" panose="020B0604030504040204" pitchFamily="50" charset="-128"/>
                          <a:ea typeface="Meiryo UI" panose="020B0604030504040204" pitchFamily="50" charset="-128"/>
                        </a:rPr>
                        <a:t>54,000</a:t>
                      </a:r>
                      <a:r>
                        <a:rPr kumimoji="1" lang="ja-JP" altLang="en-US" sz="1400">
                          <a:latin typeface="Meiryo UI" panose="020B0604030504040204" pitchFamily="50" charset="-128"/>
                          <a:ea typeface="Meiryo UI" panose="020B0604030504040204" pitchFamily="50" charset="-128"/>
                        </a:rPr>
                        <a:t>千円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latin typeface="Meiryo UI" panose="020B0604030504040204" pitchFamily="50" charset="-128"/>
                          <a:ea typeface="Meiryo UI" panose="020B0604030504040204" pitchFamily="50" charset="-128"/>
                        </a:rPr>
                        <a:t>（</a:t>
                      </a:r>
                      <a:r>
                        <a:rPr kumimoji="1" lang="en-US" altLang="ja-JP" sz="1400">
                          <a:latin typeface="Meiryo UI" panose="020B0604030504040204" pitchFamily="50" charset="-128"/>
                          <a:ea typeface="Meiryo UI" panose="020B0604030504040204" pitchFamily="50" charset="-128"/>
                        </a:rPr>
                        <a:t>18,000</a:t>
                      </a:r>
                      <a:r>
                        <a:rPr kumimoji="1" lang="ja-JP" altLang="en-US" sz="1400">
                          <a:latin typeface="Meiryo UI" panose="020B0604030504040204" pitchFamily="50" charset="-128"/>
                          <a:ea typeface="Meiryo UI" panose="020B0604030504040204" pitchFamily="50" charset="-128"/>
                        </a:rPr>
                        <a:t>千円）</a:t>
                      </a:r>
                      <a:endParaRPr kumimoji="1" lang="ja-JP" altLang="en-US" sz="1400" dirty="0">
                        <a:latin typeface="Meiryo UI" panose="020B0604030504040204" pitchFamily="50" charset="-128"/>
                        <a:ea typeface="Meiryo UI" panose="020B0604030504040204" pitchFamily="50" charset="-128"/>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01150482"/>
                  </a:ext>
                </a:extLst>
              </a:tr>
              <a:tr h="452368">
                <a:tc>
                  <a:txBody>
                    <a:bodyPr/>
                    <a:lstStyle/>
                    <a:p>
                      <a:pPr algn="ctr"/>
                      <a:r>
                        <a:rPr kumimoji="1" lang="ja-JP" altLang="en-US" sz="1400" dirty="0">
                          <a:solidFill>
                            <a:schemeClr val="tx1"/>
                          </a:solidFill>
                          <a:latin typeface="Meiryo UI" panose="020B0604030504040204" pitchFamily="50" charset="-128"/>
                          <a:ea typeface="Meiryo UI" panose="020B0604030504040204" pitchFamily="50" charset="-128"/>
                        </a:rPr>
                        <a:t>事業類型</a:t>
                      </a:r>
                      <a:endParaRPr kumimoji="1" lang="ja-JP" altLang="en-US" dirty="0">
                        <a:solidFill>
                          <a:schemeClr val="tx1"/>
                        </a:solidFill>
                      </a:endParaRPr>
                    </a:p>
                  </a:txBody>
                  <a:tcPr anchor="ctr">
                    <a:lnL w="12700" cap="flat" cmpd="sng" algn="ctr">
                      <a:solidFill>
                        <a:schemeClr val="tx1"/>
                      </a:solidFill>
                      <a:prstDash val="solid"/>
                      <a:round/>
                      <a:headEnd type="none" w="med" len="med"/>
                      <a:tailEnd type="none" w="med" len="med"/>
                    </a:lnL>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ソフト</a:t>
                      </a:r>
                      <a:endParaRPr kumimoji="1" lang="en-US" altLang="ja-JP" sz="1050" dirty="0">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事業</a:t>
                      </a:r>
                    </a:p>
                  </a:txBody>
                  <a:tcPr anchor="ctr">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a:latin typeface="Meiryo UI" panose="020B0604030504040204" pitchFamily="50" charset="-128"/>
                          <a:ea typeface="Meiryo UI" panose="020B0604030504040204" pitchFamily="50" charset="-128"/>
                        </a:rPr>
                        <a:t>✓</a:t>
                      </a:r>
                      <a:endParaRPr kumimoji="1" lang="ja-JP" altLang="en-US" sz="14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TW" altLang="en-US" sz="1050">
                          <a:latin typeface="Meiryo UI" panose="020B0604030504040204" pitchFamily="50" charset="-128"/>
                          <a:ea typeface="Meiryo UI" panose="020B0604030504040204" pitchFamily="50" charset="-128"/>
                        </a:rPr>
                        <a:t>拠点整備事業</a:t>
                      </a:r>
                      <a:endParaRPr kumimoji="1" lang="ja-JP" altLang="en-US" sz="105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spc="-80" baseline="0" dirty="0">
                          <a:latin typeface="Meiryo UI" panose="020B0604030504040204" pitchFamily="50" charset="-128"/>
                          <a:ea typeface="Meiryo UI" panose="020B0604030504040204" pitchFamily="50" charset="-128"/>
                        </a:rPr>
                        <a:t>インフラ</a:t>
                      </a:r>
                      <a:endParaRPr kumimoji="1" lang="en-US" altLang="ja-JP" sz="1050" spc="-80" baseline="0" dirty="0">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spc="-80" baseline="0" dirty="0">
                          <a:latin typeface="Meiryo UI" panose="020B0604030504040204" pitchFamily="50" charset="-128"/>
                          <a:ea typeface="Meiryo UI" panose="020B0604030504040204" pitchFamily="50" charset="-128"/>
                        </a:rPr>
                        <a:t>整備事業</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gridSpan="2"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400">
                        <a:solidFill>
                          <a:srgbClr val="FF0000"/>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solidFill>
                      <a:schemeClr val="bg1">
                        <a:lumMod val="95000"/>
                      </a:schemeClr>
                    </a:solidFill>
                  </a:tcPr>
                </a:tc>
                <a:tc hMerge="1"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a:latin typeface="Meiryo UI" panose="020B0604030504040204" pitchFamily="50" charset="-128"/>
                        <a:ea typeface="Meiryo UI" panose="020B0604030504040204" pitchFamily="50" charset="-128"/>
                      </a:endParaRPr>
                    </a:p>
                  </a:txBody>
                  <a:tcPr anchor="ct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a:solidFill>
                          <a:srgbClr val="FF0000"/>
                        </a:solidFill>
                        <a:latin typeface="Meiryo UI" panose="020B0604030504040204" pitchFamily="50" charset="-128"/>
                        <a:ea typeface="Meiryo UI" panose="020B0604030504040204" pitchFamily="50" charset="-12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02260875"/>
                  </a:ext>
                </a:extLst>
              </a:tr>
              <a:tr h="643068">
                <a:tc>
                  <a:txBody>
                    <a:bodyPr/>
                    <a:lstStyle/>
                    <a:p>
                      <a:pPr algn="ctr"/>
                      <a:r>
                        <a:rPr kumimoji="1" lang="ja-JP" altLang="en-US" sz="1400">
                          <a:latin typeface="Meiryo UI" panose="020B0604030504040204" pitchFamily="50" charset="-128"/>
                          <a:ea typeface="Meiryo UI" panose="020B0604030504040204" pitchFamily="50" charset="-128"/>
                        </a:rPr>
                        <a:t>目的・効果</a:t>
                      </a:r>
                    </a:p>
                  </a:txBody>
                  <a:tcPr anchor="ctr">
                    <a:lnL w="12700" cap="flat" cmpd="sng" algn="ctr">
                      <a:solidFill>
                        <a:schemeClr val="tx1"/>
                      </a:solidFill>
                      <a:prstDash val="solid"/>
                      <a:round/>
                      <a:headEnd type="none" w="med" len="med"/>
                      <a:tailEnd type="none" w="med" len="med"/>
                    </a:lnL>
                    <a:solidFill>
                      <a:srgbClr val="F2F2F2"/>
                    </a:solidFill>
                  </a:tcPr>
                </a:tc>
                <a:tc gridSpan="9">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ja-JP" altLang="en-US" sz="1050" b="0" i="0" u="none" strike="noStrike" kern="1200" cap="none" spc="0" normalizeH="0" baseline="0" noProof="0" dirty="0">
                          <a:ln>
                            <a:noFill/>
                          </a:ln>
                          <a:solidFill>
                            <a:prstClr val="black"/>
                          </a:solidFill>
                          <a:effectLst/>
                          <a:uLnTx/>
                          <a:uFillTx/>
                          <a:latin typeface="Meiryo UI"/>
                          <a:ea typeface="Meiryo UI"/>
                          <a:cs typeface="+mn-cs"/>
                        </a:rPr>
                        <a:t>・雄大な自然を有し、良質な水を育む「奥大山エリア」のブランディングを実施し、来訪者の滞在時間の延長による地域内消費の増加と満足度を高めるとともに、インバウンドの対策に取り組む。</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ja-JP" altLang="en-US" sz="1050" b="0" i="0" u="none" strike="noStrike" kern="1200" cap="none" spc="0" normalizeH="0" baseline="0" noProof="0" dirty="0">
                          <a:ln>
                            <a:noFill/>
                          </a:ln>
                          <a:solidFill>
                            <a:prstClr val="black"/>
                          </a:solidFill>
                          <a:effectLst/>
                          <a:uLnTx/>
                          <a:uFillTx/>
                          <a:latin typeface="Meiryo UI"/>
                          <a:ea typeface="Meiryo UI"/>
                          <a:cs typeface="+mn-cs"/>
                        </a:rPr>
                        <a:t>・「環境」を重視した「観光」の推進に取り組むことによって他の地域との差別化を図り、「環境」に共感する来訪者のニーズの受皿となることを目指す。</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altLang="ja-JP" sz="1050" b="0" i="0" u="none" strike="noStrike" kern="1200" cap="none" spc="0" normalizeH="0" baseline="0" noProof="0" dirty="0">
                        <a:ln>
                          <a:noFill/>
                        </a:ln>
                        <a:solidFill>
                          <a:prstClr val="black"/>
                        </a:solidFill>
                        <a:effectLst/>
                        <a:uLnTx/>
                        <a:uFillTx/>
                        <a:latin typeface="Meiryo UI"/>
                        <a:ea typeface="Meiryo UI"/>
                        <a:cs typeface="+mn-cs"/>
                      </a:endParaRPr>
                    </a:p>
                  </a:txBody>
                  <a:tcPr anchor="ctr">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a:lnSpc>
                          <a:spcPts val="1700"/>
                        </a:lnSpc>
                        <a:buFontTx/>
                        <a:buNone/>
                      </a:pPr>
                      <a:endParaRPr kumimoji="1" lang="en-US" altLang="ja-JP" sz="1400" i="0">
                        <a:solidFill>
                          <a:srgbClr val="FF0000"/>
                        </a:solidFill>
                        <a:latin typeface="Meiryo UI" panose="020B0604030504040204" pitchFamily="50" charset="-128"/>
                        <a:ea typeface="Meiryo UI" panose="020B0604030504040204" pitchFamily="50" charset="-128"/>
                      </a:endParaRPr>
                    </a:p>
                  </a:txBody>
                  <a:tcPr anchor="ct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133888693"/>
                  </a:ext>
                </a:extLst>
              </a:tr>
              <a:tr h="276455">
                <a:tc rowSpan="4">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事業概要・</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主な経費</a:t>
                      </a:r>
                      <a:endPar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anchor="ctr">
                    <a:lnL w="12700" cap="flat" cmpd="sng" algn="ctr">
                      <a:solidFill>
                        <a:schemeClr val="tx1"/>
                      </a:solidFill>
                      <a:prstDash val="solid"/>
                      <a:round/>
                      <a:headEnd type="none" w="med" len="med"/>
                      <a:tailEnd type="none" w="med" len="med"/>
                    </a:lnL>
                    <a:solidFill>
                      <a:srgbClr val="F2F2F2"/>
                    </a:solidFill>
                  </a:tcPr>
                </a:tc>
                <a:tc gridSpan="7">
                  <a:txBody>
                    <a:bodyPr/>
                    <a:lstStyle/>
                    <a:p>
                      <a:r>
                        <a:rPr lang="en-US" altLang="ja-JP" sz="1050" b="1" i="0" u="none" strike="noStrike" kern="1200" baseline="0" dirty="0">
                          <a:solidFill>
                            <a:schemeClr val="tx1"/>
                          </a:solidFill>
                          <a:latin typeface="Meiryo UI" panose="020B0604030504040204" pitchFamily="50" charset="-128"/>
                          <a:ea typeface="Meiryo UI" panose="020B0604030504040204" pitchFamily="50" charset="-128"/>
                          <a:cs typeface="+mn-cs"/>
                        </a:rPr>
                        <a:t>【</a:t>
                      </a:r>
                      <a:r>
                        <a:rPr lang="ja-JP" altLang="en-US" sz="1050" b="1" i="0" u="none" strike="noStrike" kern="1200" baseline="0" dirty="0">
                          <a:solidFill>
                            <a:schemeClr val="tx1"/>
                          </a:solidFill>
                          <a:latin typeface="Meiryo UI" panose="020B0604030504040204" pitchFamily="50" charset="-128"/>
                          <a:ea typeface="Meiryo UI" panose="020B0604030504040204" pitchFamily="50" charset="-128"/>
                          <a:cs typeface="+mn-cs"/>
                        </a:rPr>
                        <a:t>事業概要</a:t>
                      </a:r>
                      <a:r>
                        <a:rPr lang="en-US" altLang="ja-JP" sz="1050" b="1" i="0" u="none" strike="noStrike" kern="1200" baseline="0" dirty="0">
                          <a:solidFill>
                            <a:schemeClr val="tx1"/>
                          </a:solidFill>
                          <a:latin typeface="Meiryo UI" panose="020B0604030504040204" pitchFamily="50" charset="-128"/>
                          <a:ea typeface="Meiryo UI" panose="020B0604030504040204" pitchFamily="50" charset="-128"/>
                          <a:cs typeface="+mn-cs"/>
                        </a:rPr>
                        <a:t>】</a:t>
                      </a:r>
                    </a:p>
                  </a:txBody>
                  <a:tcPr>
                    <a:lnB w="12700" cap="flat" cmpd="sng" algn="ctr">
                      <a:solidFill>
                        <a:schemeClr val="bg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a:lnSpc>
                          <a:spcPts val="1700"/>
                        </a:lnSpc>
                        <a:buFontTx/>
                        <a:buNone/>
                      </a:pPr>
                      <a:endParaRPr kumimoji="1" lang="en-US" altLang="ja-JP" sz="1400" i="0">
                        <a:solidFill>
                          <a:srgbClr val="FF0000"/>
                        </a:solidFill>
                        <a:latin typeface="Meiryo UI" panose="020B0604030504040204" pitchFamily="50" charset="-128"/>
                        <a:ea typeface="Meiryo UI" panose="020B0604030504040204" pitchFamily="50" charset="-128"/>
                      </a:endParaRPr>
                    </a:p>
                  </a:txBody>
                  <a:tcPr anchor="ctr"/>
                </a:tc>
                <a:tc rowSpan="4" gridSpan="2">
                  <a:txBody>
                    <a:bodyPr/>
                    <a:lstStyle/>
                    <a:p>
                      <a:endParaRPr kumimoji="1" lang="ja-JP" altLang="en-US" dirty="0"/>
                    </a:p>
                  </a:txBody>
                  <a:tcPr anchor="ctr">
                    <a:solidFill>
                      <a:schemeClr val="bg1"/>
                    </a:solidFill>
                  </a:tcPr>
                </a:tc>
                <a:tc rowSpan="4"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827494687"/>
                  </a:ext>
                </a:extLst>
              </a:tr>
              <a:tr h="1160656">
                <a:tc vMerge="1">
                  <a:txBody>
                    <a:bodyPr/>
                    <a:lstStyle/>
                    <a:p>
                      <a:endParaRPr kumimoji="1" lang="ja-JP" altLang="en-US"/>
                    </a:p>
                  </a:txBody>
                  <a:tcPr/>
                </a:tc>
                <a:tc gridSpan="7">
                  <a:txBody>
                    <a:bodyPr/>
                    <a:lstStyle/>
                    <a:p>
                      <a:r>
                        <a:rPr lang="ja-JP" altLang="en-US" sz="1000" b="0" i="0" u="none" strike="noStrike" kern="1200" baseline="0" dirty="0">
                          <a:solidFill>
                            <a:schemeClr val="tx1"/>
                          </a:solidFill>
                          <a:latin typeface="Meiryo UI" panose="020B0604030504040204" pitchFamily="50" charset="-128"/>
                          <a:ea typeface="Meiryo UI" panose="020B0604030504040204" pitchFamily="50" charset="-128"/>
                          <a:cs typeface="+mn-cs"/>
                        </a:rPr>
                        <a:t>　本事業は、奥大山エリアを「環境負荷をかけずに自然体験ができる地域」としてブランド化し、集客力と地域価値の向上を図るものである。エリア内の自然体験メニューを共通フォーマットで整理・集約し、季節に応じたイベントや広報により認知度を高めるとともに、人材育成や試験販売を通じて体験メニューの品質向上を図る。あわせて受入環境や商品開発を強化することで滞在時間と域内消費を拡大し、持続的な地域経済循環の形成につなげる。</a:t>
                      </a:r>
                      <a:endParaRPr lang="en-US" altLang="ja-JP" sz="1000" b="0" i="0" u="none" strike="noStrike" kern="1200" baseline="0" dirty="0">
                        <a:solidFill>
                          <a:schemeClr val="tx1"/>
                        </a:solidFill>
                        <a:latin typeface="Meiryo UI" panose="020B0604030504040204" pitchFamily="50" charset="-128"/>
                        <a:ea typeface="Meiryo UI" panose="020B0604030504040204" pitchFamily="50" charset="-128"/>
                        <a:cs typeface="+mn-cs"/>
                      </a:endParaRPr>
                    </a:p>
                  </a:txBody>
                  <a:tcPr>
                    <a:lnT w="12700" cap="flat" cmpd="sng" algn="ctr">
                      <a:solidFill>
                        <a:schemeClr val="bg1"/>
                      </a:solidFill>
                      <a:prstDash val="solid"/>
                      <a:round/>
                      <a:headEnd type="none" w="med" len="med"/>
                      <a:tailEnd type="none" w="med" len="med"/>
                    </a:lnT>
                    <a:lnB w="12700" cap="flat" cmpd="sng" algn="ctr">
                      <a:solidFill>
                        <a:schemeClr val="tx1"/>
                      </a:solidFill>
                      <a:prstDash val="sysDash"/>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1171315509"/>
                  </a:ext>
                </a:extLst>
              </a:tr>
              <a:tr h="276455">
                <a:tc vMerge="1">
                  <a:txBody>
                    <a:bodyPr/>
                    <a:lstStyle/>
                    <a:p>
                      <a:endParaRPr kumimoji="1" lang="ja-JP" altLang="en-US"/>
                    </a:p>
                  </a:txBody>
                  <a:tcPr/>
                </a:tc>
                <a:tc gridSpan="7">
                  <a:txBody>
                    <a:bodyPr/>
                    <a:lstStyle/>
                    <a:p>
                      <a:r>
                        <a:rPr kumimoji="1" lang="en-US" altLang="ja-JP"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【R8</a:t>
                      </a:r>
                      <a:r>
                        <a:rPr kumimoji="1" lang="ja-JP" altLang="en-US"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年度事業　経費内訳</a:t>
                      </a:r>
                      <a:r>
                        <a:rPr kumimoji="1" lang="en-US" altLang="ja-JP" sz="105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endParaRPr lang="en-US" altLang="ja-JP" sz="1050" b="1" i="0" u="none" strike="noStrike" kern="1200" baseline="0" dirty="0">
                        <a:solidFill>
                          <a:schemeClr val="tx1"/>
                        </a:solidFill>
                        <a:latin typeface="Meiryo UI" panose="020B0604030504040204" pitchFamily="50" charset="-128"/>
                        <a:ea typeface="Meiryo UI" panose="020B0604030504040204" pitchFamily="50" charset="-128"/>
                        <a:cs typeface="+mn-cs"/>
                      </a:endParaRPr>
                    </a:p>
                  </a:txBody>
                  <a:tcPr>
                    <a:lnT w="12700" cap="flat" cmpd="sng" algn="ctr">
                      <a:solidFill>
                        <a:schemeClr val="tx1"/>
                      </a:solidFill>
                      <a:prstDash val="sysDash"/>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807008100"/>
                  </a:ext>
                </a:extLst>
              </a:tr>
              <a:tr h="1185818">
                <a:tc vMerge="1">
                  <a:txBody>
                    <a:bodyPr/>
                    <a:lstStyle/>
                    <a:p>
                      <a:endParaRPr kumimoji="1" lang="ja-JP" altLang="en-US"/>
                    </a:p>
                  </a:txBody>
                  <a:tcPr/>
                </a:tc>
                <a:tc gridSpan="7">
                  <a:txBody>
                    <a:bodyPr/>
                    <a:lstStyle/>
                    <a:p>
                      <a:r>
                        <a:rPr lang="ja-JP" altLang="en-US" sz="900" b="0" i="0" u="none" strike="noStrike" kern="1200" baseline="0">
                          <a:solidFill>
                            <a:schemeClr val="tx1"/>
                          </a:solidFill>
                          <a:latin typeface="Meiryo UI"/>
                          <a:ea typeface="Meiryo UI"/>
                          <a:cs typeface="+mn-cs"/>
                        </a:rPr>
                        <a:t>〇ソフト事業</a:t>
                      </a:r>
                      <a:endParaRPr lang="en-US" altLang="ja-JP" sz="900" b="0" i="0" u="none" strike="noStrike" kern="1200" baseline="0">
                        <a:solidFill>
                          <a:schemeClr val="tx1"/>
                        </a:solidFill>
                        <a:latin typeface="Meiryo UI"/>
                        <a:ea typeface="Meiryo UI"/>
                        <a:cs typeface="+mn-cs"/>
                      </a:endParaRPr>
                    </a:p>
                    <a:p>
                      <a:r>
                        <a:rPr lang="ja-JP" altLang="en-US" sz="900" b="0" i="0" u="none" strike="noStrike" kern="1200" baseline="0">
                          <a:solidFill>
                            <a:schemeClr val="tx1"/>
                          </a:solidFill>
                          <a:latin typeface="Meiryo UI"/>
                          <a:ea typeface="Meiryo UI"/>
                          <a:cs typeface="+mn-cs"/>
                        </a:rPr>
                        <a:t>・旅行商品の造成・高度化　</a:t>
                      </a:r>
                      <a:r>
                        <a:rPr lang="en-US" altLang="ja-JP" sz="900" b="0" i="0" u="none" strike="noStrike" kern="1200" baseline="0">
                          <a:solidFill>
                            <a:schemeClr val="tx1"/>
                          </a:solidFill>
                          <a:latin typeface="Meiryo UI"/>
                          <a:ea typeface="Meiryo UI"/>
                          <a:cs typeface="+mn-cs"/>
                        </a:rPr>
                        <a:t>6,000</a:t>
                      </a:r>
                      <a:r>
                        <a:rPr lang="ja-JP" altLang="en-US" sz="900" b="0" i="0" u="none" strike="noStrike" kern="1200" baseline="0">
                          <a:solidFill>
                            <a:schemeClr val="tx1"/>
                          </a:solidFill>
                          <a:latin typeface="Meiryo UI"/>
                          <a:ea typeface="Meiryo UI"/>
                          <a:cs typeface="+mn-cs"/>
                        </a:rPr>
                        <a:t>千円（委託料、消耗品、印刷製本費、報償費）</a:t>
                      </a:r>
                      <a:endParaRPr lang="ja-JP"/>
                    </a:p>
                    <a:p>
                      <a:r>
                        <a:rPr lang="ja-JP" altLang="en-US" sz="900" b="0" i="0" u="none" strike="noStrike" kern="1200" baseline="0">
                          <a:solidFill>
                            <a:schemeClr val="tx1"/>
                          </a:solidFill>
                          <a:latin typeface="Meiryo UI"/>
                          <a:ea typeface="Meiryo UI"/>
                          <a:cs typeface="+mn-cs"/>
                        </a:rPr>
                        <a:t>・受入環境の整備　　　　　　</a:t>
                      </a:r>
                      <a:r>
                        <a:rPr lang="en-US" altLang="ja-JP" sz="900" b="0" i="0" u="none" strike="noStrike" kern="1200" baseline="0" dirty="0">
                          <a:solidFill>
                            <a:schemeClr val="tx1"/>
                          </a:solidFill>
                          <a:latin typeface="Meiryo UI"/>
                          <a:ea typeface="Meiryo UI"/>
                          <a:cs typeface="+mn-cs"/>
                        </a:rPr>
                        <a:t>2,000</a:t>
                      </a:r>
                      <a:r>
                        <a:rPr lang="ja-JP" altLang="en-US" sz="900" b="0" i="0" u="none" strike="noStrike" kern="1200" baseline="0" dirty="0">
                          <a:solidFill>
                            <a:schemeClr val="tx1"/>
                          </a:solidFill>
                          <a:latin typeface="Meiryo UI"/>
                          <a:ea typeface="Meiryo UI"/>
                          <a:cs typeface="+mn-cs"/>
                        </a:rPr>
                        <a:t>千円（補助金）</a:t>
                      </a:r>
                    </a:p>
                    <a:p>
                      <a:r>
                        <a:rPr lang="ja-JP" altLang="en-US" sz="900" b="0" i="0" u="none" strike="noStrike" kern="1200" baseline="0">
                          <a:solidFill>
                            <a:schemeClr val="tx1"/>
                          </a:solidFill>
                          <a:latin typeface="Meiryo UI"/>
                          <a:ea typeface="Meiryo UI"/>
                          <a:cs typeface="+mn-cs"/>
                        </a:rPr>
                        <a:t>・情報発信と活用　　　　　　</a:t>
                      </a:r>
                      <a:r>
                        <a:rPr lang="en-US" altLang="ja-JP" sz="900" b="0" i="0" u="none" strike="noStrike" kern="1200" baseline="0" dirty="0">
                          <a:solidFill>
                            <a:schemeClr val="tx1"/>
                          </a:solidFill>
                          <a:latin typeface="Meiryo UI"/>
                          <a:ea typeface="Meiryo UI"/>
                          <a:cs typeface="+mn-cs"/>
                        </a:rPr>
                        <a:t>10,000</a:t>
                      </a:r>
                      <a:r>
                        <a:rPr lang="ja-JP" altLang="en-US" sz="900" b="0" i="0" u="none" strike="noStrike" kern="1200" baseline="0" dirty="0">
                          <a:solidFill>
                            <a:schemeClr val="tx1"/>
                          </a:solidFill>
                          <a:latin typeface="Meiryo UI"/>
                          <a:ea typeface="Meiryo UI"/>
                          <a:cs typeface="+mn-cs"/>
                        </a:rPr>
                        <a:t>千円（補助金）</a:t>
                      </a:r>
                      <a:endParaRPr lang="en-US" altLang="ja-JP" sz="900" b="0" i="0" u="none" strike="noStrike" kern="1200" baseline="0" dirty="0">
                        <a:solidFill>
                          <a:schemeClr val="tx1"/>
                        </a:solidFill>
                        <a:latin typeface="Meiryo UI"/>
                        <a:ea typeface="Meiryo UI"/>
                        <a:cs typeface="+mn-cs"/>
                      </a:endParaRPr>
                    </a:p>
                  </a:txBody>
                  <a:tcPr>
                    <a:lnT w="12700" cap="flat" cmpd="sng" algn="ctr">
                      <a:solidFill>
                        <a:schemeClr val="bg1"/>
                      </a:solidFill>
                      <a:prstDash val="solid"/>
                      <a:round/>
                      <a:headEnd type="none" w="med" len="med"/>
                      <a:tailEnd type="none" w="med" len="med"/>
                    </a:lnT>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extLst>
                  <a:ext uri="{0D108BD9-81ED-4DB2-BD59-A6C34878D82A}">
                    <a16:rowId xmlns:a16="http://schemas.microsoft.com/office/drawing/2014/main" val="961738703"/>
                  </a:ext>
                </a:extLst>
              </a:tr>
              <a:tr h="805942">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主な</a:t>
                      </a:r>
                      <a:r>
                        <a:rPr kumimoji="1"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KPI</a:t>
                      </a:r>
                      <a:br>
                        <a:rPr kumimoji="0"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br>
                      <a:r>
                        <a:rPr kumimoji="1" lang="en-US" altLang="ja-JP"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カッコ内の数値は</a:t>
                      </a:r>
                      <a:r>
                        <a:rPr kumimoji="1" lang="ja-JP" altLang="en-US" sz="7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実施計画における「</a:t>
                      </a:r>
                      <a:r>
                        <a:rPr kumimoji="1" lang="en-US" altLang="ja-JP" sz="7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KPI</a:t>
                      </a:r>
                      <a:r>
                        <a:rPr kumimoji="1" lang="ja-JP" altLang="en-US" sz="7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増加分の累計」の目標値</a:t>
                      </a:r>
                      <a:endParaRPr kumimoji="1" lang="en-US" altLang="ja-JP" sz="7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F2F2F2"/>
                    </a:solidFill>
                  </a:tcPr>
                </a:tc>
                <a:tc gridSpan="7">
                  <a:txBody>
                    <a:bodyPr/>
                    <a:lstStyle/>
                    <a:p>
                      <a:pPr rtl="0"/>
                      <a:r>
                        <a:rPr lang="ja-JP" altLang="en-US" sz="1100" b="0" i="0" u="none" strike="noStrike" kern="1200" baseline="0" dirty="0">
                          <a:solidFill>
                            <a:schemeClr val="tx1">
                              <a:lumMod val="95000"/>
                              <a:lumOff val="5000"/>
                            </a:schemeClr>
                          </a:solidFill>
                          <a:latin typeface="Meiryo UI" panose="020B0604030504040204" pitchFamily="50" charset="-128"/>
                          <a:ea typeface="Meiryo UI" panose="020B0604030504040204" pitchFamily="50" charset="-128"/>
                          <a:cs typeface="+mn-cs"/>
                        </a:rPr>
                        <a:t>①観光消費額（＋</a:t>
                      </a:r>
                      <a:r>
                        <a:rPr lang="en-US" altLang="ja-JP" sz="1100" b="0" i="0" u="none" strike="noStrike" kern="1200" baseline="0" dirty="0">
                          <a:solidFill>
                            <a:schemeClr val="tx1">
                              <a:lumMod val="95000"/>
                              <a:lumOff val="5000"/>
                            </a:schemeClr>
                          </a:solidFill>
                          <a:latin typeface="Meiryo UI" panose="020B0604030504040204" pitchFamily="50" charset="-128"/>
                          <a:ea typeface="Meiryo UI" panose="020B0604030504040204" pitchFamily="50" charset="-128"/>
                          <a:cs typeface="+mn-cs"/>
                        </a:rPr>
                        <a:t>463,417</a:t>
                      </a:r>
                      <a:r>
                        <a:rPr lang="ja-JP" altLang="en-US" sz="1100" b="0" i="0" u="none" strike="noStrike" kern="1200" baseline="0" dirty="0">
                          <a:solidFill>
                            <a:schemeClr val="tx1">
                              <a:lumMod val="95000"/>
                              <a:lumOff val="5000"/>
                            </a:schemeClr>
                          </a:solidFill>
                          <a:latin typeface="Meiryo UI" panose="020B0604030504040204" pitchFamily="50" charset="-128"/>
                          <a:ea typeface="Meiryo UI" panose="020B0604030504040204" pitchFamily="50" charset="-128"/>
                          <a:cs typeface="+mn-cs"/>
                        </a:rPr>
                        <a:t>円）</a:t>
                      </a:r>
                    </a:p>
                    <a:p>
                      <a:pPr rtl="0"/>
                      <a:r>
                        <a:rPr lang="ja-JP" altLang="en-US" sz="1100" b="0" i="0" u="none" strike="noStrike" kern="1200" baseline="0" dirty="0">
                          <a:solidFill>
                            <a:schemeClr val="tx1">
                              <a:lumMod val="95000"/>
                              <a:lumOff val="5000"/>
                            </a:schemeClr>
                          </a:solidFill>
                          <a:latin typeface="Meiryo UI" panose="020B0604030504040204" pitchFamily="50" charset="-128"/>
                          <a:ea typeface="Meiryo UI" panose="020B0604030504040204" pitchFamily="50" charset="-128"/>
                          <a:cs typeface="+mn-cs"/>
                        </a:rPr>
                        <a:t>②旅行商品パッケージ開発（＋</a:t>
                      </a:r>
                      <a:r>
                        <a:rPr lang="en-US" altLang="ja-JP" sz="1100" b="0" i="0" u="none" strike="noStrike" kern="1200" baseline="0" dirty="0">
                          <a:solidFill>
                            <a:schemeClr val="tx1">
                              <a:lumMod val="95000"/>
                              <a:lumOff val="5000"/>
                            </a:schemeClr>
                          </a:solidFill>
                          <a:latin typeface="Meiryo UI" panose="020B0604030504040204" pitchFamily="50" charset="-128"/>
                          <a:ea typeface="Meiryo UI" panose="020B0604030504040204" pitchFamily="50" charset="-128"/>
                          <a:cs typeface="+mn-cs"/>
                        </a:rPr>
                        <a:t>22</a:t>
                      </a:r>
                      <a:r>
                        <a:rPr lang="ja-JP" altLang="en-US" sz="1100" b="0" i="0" u="none" strike="noStrike" kern="1200" baseline="0" dirty="0">
                          <a:solidFill>
                            <a:schemeClr val="tx1">
                              <a:lumMod val="95000"/>
                              <a:lumOff val="5000"/>
                            </a:schemeClr>
                          </a:solidFill>
                          <a:latin typeface="Meiryo UI" panose="020B0604030504040204" pitchFamily="50" charset="-128"/>
                          <a:ea typeface="Meiryo UI" panose="020B0604030504040204" pitchFamily="50" charset="-128"/>
                          <a:cs typeface="+mn-cs"/>
                        </a:rPr>
                        <a:t>人）</a:t>
                      </a:r>
                    </a:p>
                    <a:p>
                      <a:pPr rtl="0"/>
                      <a:r>
                        <a:rPr lang="ja-JP" altLang="en-US" sz="1100" b="0" i="0" u="none" strike="noStrike" kern="1200" baseline="0" dirty="0">
                          <a:solidFill>
                            <a:schemeClr val="tx1">
                              <a:lumMod val="95000"/>
                              <a:lumOff val="5000"/>
                            </a:schemeClr>
                          </a:solidFill>
                          <a:latin typeface="Meiryo UI" panose="020B0604030504040204" pitchFamily="50" charset="-128"/>
                          <a:ea typeface="Meiryo UI" panose="020B0604030504040204" pitchFamily="50" charset="-128"/>
                          <a:cs typeface="+mn-cs"/>
                        </a:rPr>
                        <a:t>③旅行商品パッケージ利用者数（＋</a:t>
                      </a:r>
                      <a:r>
                        <a:rPr lang="en-US" altLang="ja-JP" sz="1100" b="0" i="0" u="none" strike="noStrike" kern="1200" baseline="0">
                          <a:solidFill>
                            <a:schemeClr val="tx1">
                              <a:lumMod val="95000"/>
                              <a:lumOff val="5000"/>
                            </a:schemeClr>
                          </a:solidFill>
                          <a:latin typeface="Meiryo UI" panose="020B0604030504040204" pitchFamily="50" charset="-128"/>
                          <a:ea typeface="Meiryo UI" panose="020B0604030504040204" pitchFamily="50" charset="-128"/>
                          <a:cs typeface="+mn-cs"/>
                        </a:rPr>
                        <a:t>30</a:t>
                      </a:r>
                      <a:r>
                        <a:rPr lang="ja-JP" altLang="en-US" sz="1100" b="0" i="0" u="none" strike="noStrike" kern="1200" baseline="0">
                          <a:solidFill>
                            <a:schemeClr val="tx1">
                              <a:lumMod val="95000"/>
                              <a:lumOff val="5000"/>
                            </a:schemeClr>
                          </a:solidFill>
                          <a:latin typeface="Meiryo UI" panose="020B0604030504040204" pitchFamily="50" charset="-128"/>
                          <a:ea typeface="Meiryo UI" panose="020B0604030504040204" pitchFamily="50" charset="-128"/>
                          <a:cs typeface="+mn-cs"/>
                        </a:rPr>
                        <a:t>人</a:t>
                      </a:r>
                      <a:r>
                        <a:rPr lang="ja-JP" altLang="en-US" sz="1100" b="0" i="0" u="none" strike="noStrike" kern="1200" baseline="0" dirty="0">
                          <a:solidFill>
                            <a:schemeClr val="tx1">
                              <a:lumMod val="95000"/>
                              <a:lumOff val="5000"/>
                            </a:schemeClr>
                          </a:solidFill>
                          <a:latin typeface="Meiryo UI" panose="020B0604030504040204" pitchFamily="50" charset="-128"/>
                          <a:ea typeface="Meiryo UI" panose="020B0604030504040204" pitchFamily="50" charset="-128"/>
                          <a:cs typeface="+mn-cs"/>
                        </a:rPr>
                        <a:t>）</a:t>
                      </a:r>
                    </a:p>
                    <a:p>
                      <a:pPr rtl="0"/>
                      <a:r>
                        <a:rPr lang="ja-JP" altLang="en-US" sz="1100" b="0" i="0" u="none" strike="noStrike" kern="1200" baseline="0" dirty="0">
                          <a:solidFill>
                            <a:schemeClr val="tx1">
                              <a:lumMod val="95000"/>
                              <a:lumOff val="5000"/>
                            </a:schemeClr>
                          </a:solidFill>
                          <a:latin typeface="Meiryo UI" panose="020B0604030504040204" pitchFamily="50" charset="-128"/>
                          <a:ea typeface="Meiryo UI" panose="020B0604030504040204" pitchFamily="50" charset="-128"/>
                          <a:cs typeface="+mn-cs"/>
                        </a:rPr>
                        <a:t>④休暇村奥大山来訪者数（＋</a:t>
                      </a:r>
                      <a:r>
                        <a:rPr lang="en-US" altLang="ja-JP" sz="1100" b="0" i="0" u="none" strike="noStrike" kern="1200" baseline="0" dirty="0">
                          <a:solidFill>
                            <a:schemeClr val="tx1">
                              <a:lumMod val="95000"/>
                              <a:lumOff val="5000"/>
                            </a:schemeClr>
                          </a:solidFill>
                          <a:latin typeface="Meiryo UI" panose="020B0604030504040204" pitchFamily="50" charset="-128"/>
                          <a:ea typeface="Meiryo UI" panose="020B0604030504040204" pitchFamily="50" charset="-128"/>
                          <a:cs typeface="+mn-cs"/>
                        </a:rPr>
                        <a:t>39,721</a:t>
                      </a:r>
                      <a:r>
                        <a:rPr lang="ja-JP" altLang="en-US" sz="1100" b="0" i="0" u="none" strike="noStrike" kern="1200" baseline="0" dirty="0">
                          <a:solidFill>
                            <a:schemeClr val="tx1">
                              <a:lumMod val="95000"/>
                              <a:lumOff val="5000"/>
                            </a:schemeClr>
                          </a:solidFill>
                          <a:latin typeface="Meiryo UI" panose="020B0604030504040204" pitchFamily="50" charset="-128"/>
                          <a:ea typeface="Meiryo UI" panose="020B0604030504040204" pitchFamily="50" charset="-128"/>
                          <a:cs typeface="+mn-cs"/>
                        </a:rPr>
                        <a:t>人）</a:t>
                      </a:r>
                      <a:endParaRPr lang="en-US" altLang="ja-JP" sz="1100" b="0" i="0" u="none" strike="noStrike" kern="1200" baseline="0" dirty="0">
                        <a:solidFill>
                          <a:schemeClr val="tx1">
                            <a:lumMod val="95000"/>
                            <a:lumOff val="5000"/>
                          </a:schemeClr>
                        </a:solidFill>
                        <a:latin typeface="Meiryo UI" panose="020B0604030504040204" pitchFamily="50" charset="-128"/>
                        <a:ea typeface="Meiryo UI" panose="020B0604030504040204" pitchFamily="50" charset="-128"/>
                        <a:cs typeface="+mn-cs"/>
                      </a:endParaRPr>
                    </a:p>
                  </a:txBody>
                  <a:tcPr anchor="ctr">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sz="140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400" dirty="0">
                          <a:latin typeface="Meiryo UI" panose="020B0604030504040204" pitchFamily="50" charset="-128"/>
                          <a:ea typeface="Meiryo UI" panose="020B0604030504040204" pitchFamily="50" charset="-128"/>
                        </a:rPr>
                        <a:t>URL</a:t>
                      </a:r>
                    </a:p>
                    <a:p>
                      <a:pPr algn="ctr"/>
                      <a:r>
                        <a:rPr kumimoji="1" lang="en-US" altLang="ja-JP" sz="700" dirty="0">
                          <a:latin typeface="Meiryo UI" panose="020B0604030504040204" pitchFamily="50" charset="-128"/>
                          <a:ea typeface="Meiryo UI" panose="020B0604030504040204" pitchFamily="50" charset="-128"/>
                        </a:rPr>
                        <a:t>※</a:t>
                      </a:r>
                      <a:r>
                        <a:rPr kumimoji="1" lang="ja-JP" altLang="en-US" sz="700" dirty="0">
                          <a:latin typeface="Meiryo UI" panose="020B0604030504040204" pitchFamily="50" charset="-128"/>
                          <a:ea typeface="Meiryo UI" panose="020B0604030504040204" pitchFamily="50" charset="-128"/>
                        </a:rPr>
                        <a:t>交付金の具体的使途・実施体制・効果検証の結果及び改善方策への反映が記載されている</a:t>
                      </a:r>
                      <a:r>
                        <a:rPr kumimoji="1" lang="en-US" altLang="ja-JP" sz="700" dirty="0">
                          <a:latin typeface="Meiryo UI" panose="020B0604030504040204" pitchFamily="50" charset="-128"/>
                          <a:ea typeface="Meiryo UI" panose="020B0604030504040204" pitchFamily="50" charset="-128"/>
                        </a:rPr>
                        <a:t>URL</a:t>
                      </a:r>
                    </a:p>
                  </a:txBody>
                  <a:tcPr anchor="ctr">
                    <a:lnB w="12700" cap="flat" cmpd="sng" algn="ctr">
                      <a:solidFill>
                        <a:schemeClr val="tx1"/>
                      </a:solidFill>
                      <a:prstDash val="solid"/>
                      <a:round/>
                      <a:headEnd type="none" w="med" len="med"/>
                      <a:tailEnd type="none" w="med" len="med"/>
                    </a:lnB>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50" dirty="0"/>
                        <a:t>（交付金の具体的使途・実施体制）</a:t>
                      </a:r>
                      <a:br>
                        <a:rPr lang="ja-JP" altLang="en-US" sz="1400" dirty="0"/>
                      </a:br>
                      <a:r>
                        <a:rPr lang="en-US" altLang="ja-JP" sz="800" dirty="0"/>
                        <a:t>https://www.town-kofu.jp/2/1/2/5-copy/1/</a:t>
                      </a:r>
                      <a:br>
                        <a:rPr lang="en-US" altLang="ja-JP" sz="800" dirty="0"/>
                      </a:br>
                      <a:r>
                        <a:rPr lang="ja-JP" altLang="en-US" sz="1050" dirty="0"/>
                        <a:t>（効果検証）</a:t>
                      </a:r>
                      <a:br>
                        <a:rPr lang="ja-JP" altLang="en-US" sz="1050" dirty="0"/>
                      </a:br>
                      <a:r>
                        <a:rPr lang="en-US" altLang="ja-JP" sz="700" dirty="0"/>
                        <a:t>https://www.town-kofu.jp/2/1/2/5-copy/1/z109-copy/</a:t>
                      </a:r>
                      <a:endParaRPr kumimoji="1" lang="ja-JP" altLang="en-US" sz="700" dirty="0"/>
                    </a:p>
                    <a:p>
                      <a:endParaRPr kumimoji="1" lang="ja-JP" altLang="en-US" sz="1050" dirty="0"/>
                    </a:p>
                  </a:txBody>
                  <a:tcPr anchor="ct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7952532"/>
                  </a:ext>
                </a:extLst>
              </a:tr>
            </a:tbl>
          </a:graphicData>
        </a:graphic>
      </p:graphicFrame>
      <p:sp>
        <p:nvSpPr>
          <p:cNvPr id="2" name="テキスト ボックス 1">
            <a:extLst>
              <a:ext uri="{FF2B5EF4-FFF2-40B4-BE49-F238E27FC236}">
                <a16:creationId xmlns:a16="http://schemas.microsoft.com/office/drawing/2014/main" id="{B86BDD3A-0C8E-542C-6588-38DDCF01C94A}"/>
              </a:ext>
            </a:extLst>
          </p:cNvPr>
          <p:cNvSpPr txBox="1"/>
          <p:nvPr/>
        </p:nvSpPr>
        <p:spPr>
          <a:xfrm>
            <a:off x="8753061" y="150707"/>
            <a:ext cx="1060176" cy="369332"/>
          </a:xfrm>
          <a:prstGeom prst="rect">
            <a:avLst/>
          </a:prstGeom>
          <a:solidFill>
            <a:schemeClr val="bg1"/>
          </a:solidFill>
          <a:ln>
            <a:solidFill>
              <a:srgbClr val="FF0000"/>
            </a:solidFill>
          </a:ln>
        </p:spPr>
        <p:txBody>
          <a:bodyPr wrap="square" rtlCol="0" anchor="ctr">
            <a:spAutoFit/>
          </a:bodyPr>
          <a:lstStyle/>
          <a:p>
            <a:pPr algn="ctr"/>
            <a:r>
              <a:rPr kumimoji="1" lang="ja-JP" altLang="en-US" dirty="0">
                <a:solidFill>
                  <a:srgbClr val="FF0000"/>
                </a:solidFill>
                <a:latin typeface="Meiryo UI" panose="020B0604030504040204" pitchFamily="50" charset="-128"/>
                <a:ea typeface="Meiryo UI" panose="020B0604030504040204" pitchFamily="50" charset="-128"/>
              </a:rPr>
              <a:t>継続</a:t>
            </a:r>
          </a:p>
        </p:txBody>
      </p:sp>
      <p:sp>
        <p:nvSpPr>
          <p:cNvPr id="3" name="正方形/長方形 11">
            <a:extLst>
              <a:ext uri="{FF2B5EF4-FFF2-40B4-BE49-F238E27FC236}">
                <a16:creationId xmlns:a16="http://schemas.microsoft.com/office/drawing/2014/main" id="{07FF7D8C-92B2-3BC9-E889-2DB0A5AE2B30}"/>
              </a:ext>
            </a:extLst>
          </p:cNvPr>
          <p:cNvSpPr/>
          <p:nvPr/>
        </p:nvSpPr>
        <p:spPr>
          <a:xfrm>
            <a:off x="6150753" y="2963882"/>
            <a:ext cx="3512710" cy="2657701"/>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ja-JP" sz="1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4" name="テキスト プレースホルダー 4">
            <a:extLst>
              <a:ext uri="{FF2B5EF4-FFF2-40B4-BE49-F238E27FC236}">
                <a16:creationId xmlns:a16="http://schemas.microsoft.com/office/drawing/2014/main" id="{A16E7318-2DA4-CACE-2B22-B89933F27426}"/>
              </a:ext>
            </a:extLst>
          </p:cNvPr>
          <p:cNvSpPr txBox="1">
            <a:spLocks/>
          </p:cNvSpPr>
          <p:nvPr/>
        </p:nvSpPr>
        <p:spPr>
          <a:xfrm>
            <a:off x="146406" y="180573"/>
            <a:ext cx="9517057" cy="432046"/>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spcAft>
                <a:spcPts val="600"/>
              </a:spcAft>
              <a:buFont typeface="Arial" panose="020B0604020202020204" pitchFamily="34" charset="0"/>
              <a:buNone/>
              <a:defRPr sz="2000" b="1" kern="1200">
                <a:solidFill>
                  <a:schemeClr val="tx1"/>
                </a:solidFill>
                <a:latin typeface="Meiryo UI" panose="020B0604030504040204" pitchFamily="50" charset="-128"/>
                <a:ea typeface="Meiryo UI" panose="020B0604030504040204" pitchFamily="50" charset="-128"/>
                <a:cs typeface="+mn-cs"/>
              </a:defRPr>
            </a:lvl1pPr>
            <a:lvl2pPr marL="0" indent="0" algn="l" defTabSz="685800" rtl="0" eaLnBrk="1" latinLnBrk="0" hangingPunct="1">
              <a:lnSpc>
                <a:spcPct val="100000"/>
              </a:lnSpc>
              <a:spcBef>
                <a:spcPts val="0"/>
              </a:spcBef>
              <a:spcAft>
                <a:spcPts val="600"/>
              </a:spcAft>
              <a:buFont typeface="Arial" panose="020B0604020202020204" pitchFamily="34" charset="0"/>
              <a:buNone/>
              <a:defRPr sz="1400" kern="1200">
                <a:solidFill>
                  <a:schemeClr val="tx1"/>
                </a:solidFill>
                <a:latin typeface="+mn-lt"/>
                <a:ea typeface="+mn-ea"/>
                <a:cs typeface="+mn-cs"/>
              </a:defRPr>
            </a:lvl2pPr>
            <a:lvl3pPr marL="182880" indent="-182880" algn="l" defTabSz="685800"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3pPr>
            <a:lvl4pPr marL="365760" indent="-182880" algn="l" defTabSz="685800"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4pPr>
            <a:lvl5pPr marL="548640" indent="-182880" algn="l" defTabSz="685800"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5pPr>
            <a:lvl6pPr marL="731520" indent="-182880" algn="l" defTabSz="685800"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6pPr>
            <a:lvl7pPr marL="914400" indent="-182880" algn="l" defTabSz="685800"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7pPr>
            <a:lvl8pPr marL="1097280" indent="-182880" algn="l" defTabSz="685800"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8pPr>
            <a:lvl9pPr marL="1280160" indent="-182880" algn="l" defTabSz="685800"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9pPr>
          </a:lstStyle>
          <a:p>
            <a:r>
              <a:rPr lang="ja-JP" altLang="en-US" dirty="0"/>
              <a:t>事業概要：</a:t>
            </a:r>
            <a:r>
              <a:rPr lang="ja-JP" altLang="en-US" sz="1900" dirty="0"/>
              <a:t>江府町「グリーン・ネイチャー・アドベンチャー</a:t>
            </a:r>
            <a:r>
              <a:rPr lang="en-US" altLang="ja-JP" sz="1900" dirty="0" err="1"/>
              <a:t>forAllCountry</a:t>
            </a:r>
            <a:r>
              <a:rPr lang="ja-JP" altLang="en-US" sz="1900" dirty="0"/>
              <a:t>」展開事業</a:t>
            </a:r>
          </a:p>
        </p:txBody>
      </p:sp>
    </p:spTree>
    <p:extLst>
      <p:ext uri="{BB962C8B-B14F-4D97-AF65-F5344CB8AC3E}">
        <p14:creationId xmlns:p14="http://schemas.microsoft.com/office/powerpoint/2010/main" val="4283325768"/>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A710B91F3F4C8741B4980356BA13F24F" ma:contentTypeVersion="14" ma:contentTypeDescription="新しいドキュメントを作成します。" ma:contentTypeScope="" ma:versionID="55924cf09483863f5a594861d3caabda">
  <xsd:schema xmlns:xsd="http://www.w3.org/2001/XMLSchema" xmlns:xs="http://www.w3.org/2001/XMLSchema" xmlns:p="http://schemas.microsoft.com/office/2006/metadata/properties" xmlns:ns2="15baf6f3-037f-47c4-8ce6-401f2145fe42" xmlns:ns3="5f1cb31e-0878-4583-824f-77bbdf5ced5f" targetNamespace="http://schemas.microsoft.com/office/2006/metadata/properties" ma:root="true" ma:fieldsID="5b93bf805886ce430e9e959a4f486eaf" ns2:_="" ns3:_="">
    <xsd:import namespace="15baf6f3-037f-47c4-8ce6-401f2145fe42"/>
    <xsd:import namespace="5f1cb31e-0878-4583-824f-77bbdf5ced5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SearchProperties" minOccurs="0"/>
                <xsd:element ref="ns2:MediaServiceOCR"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af6f3-037f-47c4-8ce6-401f2145fe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descriptio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ServiceLocation" ma:index="21"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1cb31e-0878-4583-824f-77bbdf5ced5f"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ada75fde-06fd-4f09-8d13-58ff50df841a}" ma:internalName="TaxCatchAll" ma:showField="CatchAllData" ma:web="5f1cb31e-0878-4583-824f-77bbdf5ced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f1cb31e-0878-4583-824f-77bbdf5ced5f" xsi:nil="true"/>
    <lcf76f155ced4ddcb4097134ff3c332f xmlns="15baf6f3-037f-47c4-8ce6-401f2145fe4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3EB4D69-8710-470C-8AFB-3CA735443847}">
  <ds:schemaRefs>
    <ds:schemaRef ds:uri="15baf6f3-037f-47c4-8ce6-401f2145fe42"/>
    <ds:schemaRef ds:uri="5f1cb31e-0878-4583-824f-77bbdf5ced5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0180633-03E3-40B4-B06F-C40EFB9E2519}">
  <ds:schemaRefs>
    <ds:schemaRef ds:uri="http://schemas.microsoft.com/office/infopath/2007/PartnerControls"/>
    <ds:schemaRef ds:uri="http://www.w3.org/XML/1998/namespace"/>
    <ds:schemaRef ds:uri="http://schemas.microsoft.com/office/2006/documentManagement/types"/>
    <ds:schemaRef ds:uri="5f1cb31e-0878-4583-824f-77bbdf5ced5f"/>
    <ds:schemaRef ds:uri="http://purl.org/dc/dcmitype/"/>
    <ds:schemaRef ds:uri="http://schemas.microsoft.com/office/2006/metadata/properties"/>
    <ds:schemaRef ds:uri="http://purl.org/dc/terms/"/>
    <ds:schemaRef ds:uri="http://schemas.openxmlformats.org/package/2006/metadata/core-properties"/>
    <ds:schemaRef ds:uri="15baf6f3-037f-47c4-8ce6-401f2145fe42"/>
    <ds:schemaRef ds:uri="http://purl.org/dc/elements/1.1/"/>
  </ds:schemaRefs>
</ds:datastoreItem>
</file>

<file path=customXml/itemProps3.xml><?xml version="1.0" encoding="utf-8"?>
<ds:datastoreItem xmlns:ds="http://schemas.openxmlformats.org/officeDocument/2006/customXml" ds:itemID="{FDCC2495-8A4F-4BA0-A19C-91B77DC5E78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42</TotalTime>
  <Words>458</Words>
  <Application>Microsoft Office PowerPoint</Application>
  <PresentationFormat>A4 210 x 297 mm</PresentationFormat>
  <Paragraphs>40</Paragraphs>
  <Slides>1</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Meiryo UI</vt:lpstr>
      <vt:lpstr>游ゴシック</vt:lpstr>
      <vt:lpstr>游ゴシック Light</vt:lpstr>
      <vt:lpstr>Arial</vt:lpstr>
      <vt:lpstr>デザインの設定</vt:lpstr>
      <vt:lpstr>PowerPoint プレゼンテーション</vt:lpstr>
    </vt:vector>
  </TitlesOfParts>
  <Company>内閣府</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佐々木 琢磨（デジ田会議事務局）</dc:creator>
  <cp:lastModifiedBy>総務課</cp:lastModifiedBy>
  <cp:revision>8</cp:revision>
  <cp:lastPrinted>2026-05-20T09:51:22Z</cp:lastPrinted>
  <dcterms:created xsi:type="dcterms:W3CDTF">2023-11-01T11:03:49Z</dcterms:created>
  <dcterms:modified xsi:type="dcterms:W3CDTF">2026-06-16T23:48:57Z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0x010100A710B91F3F4C8741B4980356BA13F24F</vt:lpwstr>
  </property>
  <property fmtid="{D5CDD505-2E9C-101B-9397-08002B2CF9AE}" pid="3" name="MediaServiceImageTags">
    <vt:lpwstr/>
  </property>
</Properties>
</file>