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734" r:id="rId5"/>
  </p:sldMasterIdLst>
  <p:notesMasterIdLst>
    <p:notesMasterId r:id="rId7"/>
  </p:notesMasterIdLst>
  <p:sldIdLst>
    <p:sldId id="1832" r:id="rId6"/>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E44A68-596E-44C8-850E-CE595047ABF9}" v="61" dt="2026-01-26T14:18:18.486"/>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68"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50529" cy="497524"/>
          </a:xfrm>
          <a:prstGeom prst="rect">
            <a:avLst/>
          </a:prstGeom>
        </p:spPr>
        <p:txBody>
          <a:bodyPr vert="horz" lIns="91559" tIns="45779" rIns="91559" bIns="4577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082" y="0"/>
            <a:ext cx="2950529" cy="497524"/>
          </a:xfrm>
          <a:prstGeom prst="rect">
            <a:avLst/>
          </a:prstGeom>
        </p:spPr>
        <p:txBody>
          <a:bodyPr vert="horz" lIns="91559" tIns="45779" rIns="91559" bIns="45779" rtlCol="0"/>
          <a:lstStyle>
            <a:lvl1pPr algn="r">
              <a:defRPr sz="1200"/>
            </a:lvl1pPr>
          </a:lstStyle>
          <a:p>
            <a:fld id="{18B02BAD-9CD8-4BE3-BA8E-9D6B0C3C21D6}" type="datetimeFigureOut">
              <a:rPr kumimoji="1" lang="ja-JP" altLang="en-US" smtClean="0"/>
              <a:t>2026/2/5</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559" tIns="45779" rIns="91559" bIns="45779" rtlCol="0" anchor="ctr"/>
          <a:lstStyle/>
          <a:p>
            <a:endParaRPr lang="ja-JP" altLang="en-US"/>
          </a:p>
        </p:txBody>
      </p:sp>
      <p:sp>
        <p:nvSpPr>
          <p:cNvPr id="5" name="ノート プレースホルダー 4"/>
          <p:cNvSpPr>
            <a:spLocks noGrp="1"/>
          </p:cNvSpPr>
          <p:nvPr>
            <p:ph type="body" sz="quarter" idx="3"/>
          </p:nvPr>
        </p:nvSpPr>
        <p:spPr>
          <a:xfrm>
            <a:off x="680403" y="4782900"/>
            <a:ext cx="5446396" cy="3913425"/>
          </a:xfrm>
          <a:prstGeom prst="rect">
            <a:avLst/>
          </a:prstGeom>
        </p:spPr>
        <p:txBody>
          <a:bodyPr vert="horz" lIns="91559" tIns="45779" rIns="91559" bIns="4577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1814"/>
            <a:ext cx="2950529" cy="497524"/>
          </a:xfrm>
          <a:prstGeom prst="rect">
            <a:avLst/>
          </a:prstGeom>
        </p:spPr>
        <p:txBody>
          <a:bodyPr vert="horz" lIns="91559" tIns="45779" rIns="91559" bIns="4577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082" y="9441814"/>
            <a:ext cx="2950529" cy="497524"/>
          </a:xfrm>
          <a:prstGeom prst="rect">
            <a:avLst/>
          </a:prstGeom>
        </p:spPr>
        <p:txBody>
          <a:bodyPr vert="horz" lIns="91559" tIns="45779" rIns="91559" bIns="45779" rtlCol="0" anchor="b"/>
          <a:lstStyle>
            <a:lvl1pPr algn="r">
              <a:defRPr sz="1200"/>
            </a:lvl1pPr>
          </a:lstStyle>
          <a:p>
            <a:fld id="{86736473-7D26-4768-AC6A-DEDF2C4B576D}" type="slidenum">
              <a:rPr kumimoji="1" lang="ja-JP" altLang="en-US" smtClean="0"/>
              <a:t>‹#›</a:t>
            </a:fld>
            <a:endParaRPr kumimoji="1" lang="ja-JP" altLang="en-US"/>
          </a:p>
        </p:txBody>
      </p:sp>
    </p:spTree>
    <p:extLst>
      <p:ext uri="{BB962C8B-B14F-4D97-AF65-F5344CB8AC3E}">
        <p14:creationId xmlns:p14="http://schemas.microsoft.com/office/powerpoint/2010/main" val="34273360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xml"/><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568ACA-D2E4-4482-2BD9-DAB7633D8C3B}"/>
              </a:ext>
            </a:extLst>
          </p:cNvPr>
          <p:cNvSpPr>
            <a:spLocks noGrp="1"/>
          </p:cNvSpPr>
          <p:nvPr>
            <p:ph type="ctrTitle"/>
          </p:nvPr>
        </p:nvSpPr>
        <p:spPr>
          <a:xfrm>
            <a:off x="1238250" y="1122363"/>
            <a:ext cx="74295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843FB25-6DB9-5AE9-EBA6-99776168CC59}"/>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13F7680-3B70-9DD4-230A-80D58E0EE3C5}"/>
              </a:ext>
            </a:extLst>
          </p:cNvPr>
          <p:cNvSpPr>
            <a:spLocks noGrp="1"/>
          </p:cNvSpPr>
          <p:nvPr>
            <p:ph type="dt" sz="half" idx="10"/>
          </p:nvPr>
        </p:nvSpPr>
        <p:spPr/>
        <p:txBody>
          <a:bodyPr/>
          <a:lstStyle/>
          <a:p>
            <a:fld id="{A144AB3D-1057-4AB6-87D1-2B0FE264E624}" type="datetimeFigureOut">
              <a:rPr kumimoji="1" lang="ja-JP" altLang="en-US" smtClean="0"/>
              <a:t>2026/2/5</a:t>
            </a:fld>
            <a:endParaRPr kumimoji="1" lang="ja-JP" altLang="en-US"/>
          </a:p>
        </p:txBody>
      </p:sp>
      <p:sp>
        <p:nvSpPr>
          <p:cNvPr id="5" name="フッター プレースホルダー 4">
            <a:extLst>
              <a:ext uri="{FF2B5EF4-FFF2-40B4-BE49-F238E27FC236}">
                <a16:creationId xmlns:a16="http://schemas.microsoft.com/office/drawing/2014/main" id="{76AB1268-44E9-715B-7017-C48D9593C42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D6E6843-8558-B6BE-AA8D-3DCEC0D7020B}"/>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491243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610385-3531-8BEB-FA75-B135E9EECAD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67CE8E6-977A-9F3A-D91D-2C018B381B7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7BDE191-EB0C-9956-4675-7B7C938DAA90}"/>
              </a:ext>
            </a:extLst>
          </p:cNvPr>
          <p:cNvSpPr>
            <a:spLocks noGrp="1"/>
          </p:cNvSpPr>
          <p:nvPr>
            <p:ph type="dt" sz="half" idx="10"/>
          </p:nvPr>
        </p:nvSpPr>
        <p:spPr/>
        <p:txBody>
          <a:bodyPr/>
          <a:lstStyle/>
          <a:p>
            <a:fld id="{A144AB3D-1057-4AB6-87D1-2B0FE264E624}" type="datetimeFigureOut">
              <a:rPr kumimoji="1" lang="ja-JP" altLang="en-US" smtClean="0"/>
              <a:t>2026/2/5</a:t>
            </a:fld>
            <a:endParaRPr kumimoji="1" lang="ja-JP" altLang="en-US"/>
          </a:p>
        </p:txBody>
      </p:sp>
      <p:sp>
        <p:nvSpPr>
          <p:cNvPr id="5" name="フッター プレースホルダー 4">
            <a:extLst>
              <a:ext uri="{FF2B5EF4-FFF2-40B4-BE49-F238E27FC236}">
                <a16:creationId xmlns:a16="http://schemas.microsoft.com/office/drawing/2014/main" id="{3B2469FB-AB60-FDD6-2951-D09C3598D19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19C0293-4FCA-EF66-ACEC-66EF66AE7F9C}"/>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1039823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0FD8AE1-8568-4FCF-3859-B71EC4803358}"/>
              </a:ext>
            </a:extLst>
          </p:cNvPr>
          <p:cNvSpPr>
            <a:spLocks noGrp="1"/>
          </p:cNvSpPr>
          <p:nvPr>
            <p:ph type="title" orient="vert"/>
          </p:nvPr>
        </p:nvSpPr>
        <p:spPr>
          <a:xfrm>
            <a:off x="7089775" y="365125"/>
            <a:ext cx="2135188"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679ED7F-5894-DEB0-35E7-EDF0A5FDBE8B}"/>
              </a:ext>
            </a:extLst>
          </p:cNvPr>
          <p:cNvSpPr>
            <a:spLocks noGrp="1"/>
          </p:cNvSpPr>
          <p:nvPr>
            <p:ph type="body" orient="vert" idx="1"/>
          </p:nvPr>
        </p:nvSpPr>
        <p:spPr>
          <a:xfrm>
            <a:off x="681038" y="365125"/>
            <a:ext cx="6256337"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BBBEB66-3EF9-8911-3982-D9A96C225450}"/>
              </a:ext>
            </a:extLst>
          </p:cNvPr>
          <p:cNvSpPr>
            <a:spLocks noGrp="1"/>
          </p:cNvSpPr>
          <p:nvPr>
            <p:ph type="dt" sz="half" idx="10"/>
          </p:nvPr>
        </p:nvSpPr>
        <p:spPr/>
        <p:txBody>
          <a:bodyPr/>
          <a:lstStyle/>
          <a:p>
            <a:fld id="{A144AB3D-1057-4AB6-87D1-2B0FE264E624}" type="datetimeFigureOut">
              <a:rPr kumimoji="1" lang="ja-JP" altLang="en-US" smtClean="0"/>
              <a:t>2026/2/5</a:t>
            </a:fld>
            <a:endParaRPr kumimoji="1" lang="ja-JP" altLang="en-US"/>
          </a:p>
        </p:txBody>
      </p:sp>
      <p:sp>
        <p:nvSpPr>
          <p:cNvPr id="5" name="フッター プレースホルダー 4">
            <a:extLst>
              <a:ext uri="{FF2B5EF4-FFF2-40B4-BE49-F238E27FC236}">
                <a16:creationId xmlns:a16="http://schemas.microsoft.com/office/drawing/2014/main" id="{E8285B19-61AD-7DFC-FEC9-E2B76284F6D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40B56F2-A782-F5D3-AE71-4C70FCD49C1B}"/>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4273834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9C9169AA-0E40-43C8-BB57-F3A0731091F8}" type="datetimeFigureOut">
              <a:rPr kumimoji="1" lang="ja-JP" altLang="en-US" smtClean="0"/>
              <a:t>2026/2/5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402926352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9C9169AA-0E40-43C8-BB57-F3A0731091F8}" type="datetimeFigureOut">
              <a:rPr kumimoji="1" lang="ja-JP" altLang="en-US" smtClean="0"/>
              <a:t>2026/2/5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37166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C9169AA-0E40-43C8-BB57-F3A0731091F8}" type="datetimeFigureOut">
              <a:rPr kumimoji="1" lang="ja-JP" altLang="en-US" smtClean="0"/>
              <a:t>2026/2/5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54627057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9C9169AA-0E40-43C8-BB57-F3A0731091F8}" type="datetimeFigureOut">
              <a:rPr kumimoji="1" lang="ja-JP" altLang="en-US" smtClean="0"/>
              <a:t>2026/2/5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094409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9C9169AA-0E40-43C8-BB57-F3A0731091F8}" type="datetimeFigureOut">
              <a:rPr kumimoji="1" lang="ja-JP" altLang="en-US" smtClean="0"/>
              <a:t>2026/2/5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5696952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9C9169AA-0E40-43C8-BB57-F3A0731091F8}" type="datetimeFigureOut">
              <a:rPr kumimoji="1" lang="ja-JP" altLang="en-US" smtClean="0"/>
              <a:t>2026/2/5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995374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9169AA-0E40-43C8-BB57-F3A0731091F8}" type="datetimeFigureOut">
              <a:rPr kumimoji="1" lang="ja-JP" altLang="en-US" smtClean="0"/>
              <a:t>2026/2/5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4117123549"/>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C9169AA-0E40-43C8-BB57-F3A0731091F8}" type="datetimeFigureOut">
              <a:rPr kumimoji="1" lang="ja-JP" altLang="en-US" smtClean="0"/>
              <a:t>2026/2/5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07672983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2AE054-FE86-8B86-CAF4-19054049356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6B280EA-5C0F-D77A-2D91-FA8F3FC15BF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C566547-7CC3-ADF8-FA2B-F8EA9CEA2B1E}"/>
              </a:ext>
            </a:extLst>
          </p:cNvPr>
          <p:cNvSpPr>
            <a:spLocks noGrp="1"/>
          </p:cNvSpPr>
          <p:nvPr>
            <p:ph type="dt" sz="half" idx="10"/>
          </p:nvPr>
        </p:nvSpPr>
        <p:spPr/>
        <p:txBody>
          <a:bodyPr/>
          <a:lstStyle/>
          <a:p>
            <a:fld id="{A144AB3D-1057-4AB6-87D1-2B0FE264E624}" type="datetimeFigureOut">
              <a:rPr kumimoji="1" lang="ja-JP" altLang="en-US" smtClean="0"/>
              <a:t>2026/2/5</a:t>
            </a:fld>
            <a:endParaRPr kumimoji="1" lang="ja-JP" altLang="en-US"/>
          </a:p>
        </p:txBody>
      </p:sp>
      <p:sp>
        <p:nvSpPr>
          <p:cNvPr id="5" name="フッター プレースホルダー 4">
            <a:extLst>
              <a:ext uri="{FF2B5EF4-FFF2-40B4-BE49-F238E27FC236}">
                <a16:creationId xmlns:a16="http://schemas.microsoft.com/office/drawing/2014/main" id="{7F222A2C-79C8-D182-11D8-2635CA01B08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DF8E54A-E949-FF7E-E2BB-B2197248522A}"/>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23111291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C9169AA-0E40-43C8-BB57-F3A0731091F8}" type="datetimeFigureOut">
              <a:rPr kumimoji="1" lang="ja-JP" altLang="en-US" smtClean="0"/>
              <a:t>2026/2/5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644922703"/>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9C9169AA-0E40-43C8-BB57-F3A0731091F8}" type="datetimeFigureOut">
              <a:rPr kumimoji="1" lang="ja-JP" altLang="en-US" smtClean="0"/>
              <a:t>2026/2/5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727957167"/>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9C9169AA-0E40-43C8-BB57-F3A0731091F8}" type="datetimeFigureOut">
              <a:rPr kumimoji="1" lang="ja-JP" altLang="en-US" smtClean="0"/>
              <a:t>2026/2/5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418028535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deziden1">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737EAF87-0426-4F42-AA4D-9F8BDC1F4569}"/>
              </a:ext>
            </a:extLst>
          </p:cNvPr>
          <p:cNvSpPr/>
          <p:nvPr userDrawn="1"/>
        </p:nvSpPr>
        <p:spPr>
          <a:xfrm>
            <a:off x="-5393" y="1"/>
            <a:ext cx="9911393" cy="620688"/>
          </a:xfrm>
          <a:prstGeom prst="rect">
            <a:avLst/>
          </a:prstGeom>
          <a:solidFill>
            <a:schemeClr val="accent6">
              <a:lumMod val="40000"/>
              <a:lumOff val="60000"/>
              <a:alpha val="40000"/>
            </a:schemeClr>
          </a:solidFill>
          <a:ln w="9525">
            <a:solidFill>
              <a:schemeClr val="accent6">
                <a:lumMod val="40000"/>
                <a:lumOff val="60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kumimoji="1" lang="ja-JP" altLang="en-US" sz="1400">
              <a:solidFill>
                <a:schemeClr val="tx1"/>
              </a:solidFill>
            </a:endParaRPr>
          </a:p>
        </p:txBody>
      </p:sp>
      <p:sp>
        <p:nvSpPr>
          <p:cNvPr id="11" name="テキスト プレースホルダー 10">
            <a:extLst>
              <a:ext uri="{FF2B5EF4-FFF2-40B4-BE49-F238E27FC236}">
                <a16:creationId xmlns:a16="http://schemas.microsoft.com/office/drawing/2014/main" id="{BDAAC19C-5907-48FD-8BFF-C821FD2FE06D}"/>
              </a:ext>
            </a:extLst>
          </p:cNvPr>
          <p:cNvSpPr>
            <a:spLocks noGrp="1"/>
          </p:cNvSpPr>
          <p:nvPr>
            <p:ph type="body" sz="quarter" idx="12"/>
          </p:nvPr>
        </p:nvSpPr>
        <p:spPr>
          <a:xfrm>
            <a:off x="194472" y="188642"/>
            <a:ext cx="9517057" cy="432046"/>
          </a:xfrm>
        </p:spPr>
        <p:txBody>
          <a:bodyPr/>
          <a:lstStyle>
            <a:lvl1pPr>
              <a:spcAft>
                <a:spcPts val="600"/>
              </a:spcAft>
              <a:defRPr sz="2000">
                <a:solidFill>
                  <a:schemeClr val="tx1"/>
                </a:solidFill>
                <a:latin typeface="Meiryo UI" panose="020B0604030504040204" pitchFamily="50" charset="-128"/>
                <a:ea typeface="Meiryo UI" panose="020B0604030504040204" pitchFamily="50" charset="-128"/>
              </a:defRPr>
            </a:lvl1pPr>
          </a:lstStyle>
          <a:p>
            <a:pPr lvl="0"/>
            <a:r>
              <a:rPr kumimoji="1" lang="ja-JP" altLang="en-US"/>
              <a:t>マスター テキストの書式設定</a:t>
            </a:r>
            <a:endParaRPr kumimoji="1" lang="en-US" altLang="ja-JP"/>
          </a:p>
        </p:txBody>
      </p:sp>
      <p:sp>
        <p:nvSpPr>
          <p:cNvPr id="12" name="Slide Number Placeholder 5">
            <a:extLst>
              <a:ext uri="{FF2B5EF4-FFF2-40B4-BE49-F238E27FC236}">
                <a16:creationId xmlns:a16="http://schemas.microsoft.com/office/drawing/2014/main" id="{BBA7BEE0-9CFE-417F-9899-BCA0080D203A}"/>
              </a:ext>
            </a:extLst>
          </p:cNvPr>
          <p:cNvSpPr>
            <a:spLocks noGrp="1"/>
          </p:cNvSpPr>
          <p:nvPr>
            <p:ph type="sldNum" sz="quarter" idx="4"/>
          </p:nvPr>
        </p:nvSpPr>
        <p:spPr>
          <a:xfrm>
            <a:off x="9554435" y="6597352"/>
            <a:ext cx="157094" cy="153888"/>
          </a:xfrm>
          <a:prstGeom prst="rect">
            <a:avLst/>
          </a:prstGeom>
        </p:spPr>
        <p:txBody>
          <a:bodyPr vert="horz" wrap="none" lIns="0" tIns="0" rIns="0" bIns="0" rtlCol="0" anchor="b" anchorCtr="0">
            <a:spAutoFit/>
          </a:bodyPr>
          <a:lstStyle>
            <a:lvl1pPr algn="r">
              <a:defRPr sz="1000">
                <a:solidFill>
                  <a:schemeClr val="tx1"/>
                </a:solidFill>
              </a:defRPr>
            </a:lvl1pPr>
          </a:lstStyle>
          <a:p>
            <a:fld id="{7870704B-CE94-48CC-AF30-84932A1262A7}" type="slidenum">
              <a:rPr lang="en-GB" smtClean="0"/>
              <a:pPr/>
              <a:t>‹#›</a:t>
            </a:fld>
            <a:endParaRPr lang="en-GB"/>
          </a:p>
        </p:txBody>
      </p:sp>
      <p:cxnSp>
        <p:nvCxnSpPr>
          <p:cNvPr id="3" name="直線コネクタ 2">
            <a:extLst>
              <a:ext uri="{FF2B5EF4-FFF2-40B4-BE49-F238E27FC236}">
                <a16:creationId xmlns:a16="http://schemas.microsoft.com/office/drawing/2014/main" id="{5690B957-8A5D-4B27-B4CA-1738C7C46B16}"/>
              </a:ext>
            </a:extLst>
          </p:cNvPr>
          <p:cNvCxnSpPr/>
          <p:nvPr userDrawn="1"/>
        </p:nvCxnSpPr>
        <p:spPr>
          <a:xfrm>
            <a:off x="0" y="620688"/>
            <a:ext cx="9906000" cy="0"/>
          </a:xfrm>
          <a:prstGeom prst="line">
            <a:avLst/>
          </a:prstGeom>
          <a:ln w="12700">
            <a:solidFill>
              <a:schemeClr val="tx1">
                <a:lumMod val="50000"/>
                <a:lumOff val="50000"/>
              </a:schemeClr>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716924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eziden1">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737EAF87-0426-4F42-AA4D-9F8BDC1F4569}"/>
              </a:ext>
            </a:extLst>
          </p:cNvPr>
          <p:cNvSpPr/>
          <p:nvPr userDrawn="1"/>
        </p:nvSpPr>
        <p:spPr>
          <a:xfrm>
            <a:off x="-5393" y="1"/>
            <a:ext cx="9911393" cy="620688"/>
          </a:xfrm>
          <a:prstGeom prst="rect">
            <a:avLst/>
          </a:prstGeom>
          <a:solidFill>
            <a:schemeClr val="accent2">
              <a:alpha val="40000"/>
            </a:schemeClr>
          </a:solidFill>
          <a:ln w="9525">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kumimoji="1" lang="ja-JP" altLang="en-US" sz="1400">
              <a:solidFill>
                <a:schemeClr val="tx1"/>
              </a:solidFill>
            </a:endParaRPr>
          </a:p>
        </p:txBody>
      </p:sp>
      <p:sp>
        <p:nvSpPr>
          <p:cNvPr id="11" name="テキスト プレースホルダー 10">
            <a:extLst>
              <a:ext uri="{FF2B5EF4-FFF2-40B4-BE49-F238E27FC236}">
                <a16:creationId xmlns:a16="http://schemas.microsoft.com/office/drawing/2014/main" id="{BDAAC19C-5907-48FD-8BFF-C821FD2FE06D}"/>
              </a:ext>
            </a:extLst>
          </p:cNvPr>
          <p:cNvSpPr>
            <a:spLocks noGrp="1"/>
          </p:cNvSpPr>
          <p:nvPr>
            <p:ph type="body" sz="quarter" idx="12"/>
          </p:nvPr>
        </p:nvSpPr>
        <p:spPr>
          <a:xfrm>
            <a:off x="194472" y="188642"/>
            <a:ext cx="9517057" cy="432046"/>
          </a:xfrm>
        </p:spPr>
        <p:txBody>
          <a:bodyPr/>
          <a:lstStyle>
            <a:lvl1pPr>
              <a:spcAft>
                <a:spcPts val="600"/>
              </a:spcAft>
              <a:defRPr sz="2000">
                <a:solidFill>
                  <a:schemeClr val="tx1"/>
                </a:solidFill>
                <a:latin typeface="Meiryo UI" panose="020B0604030504040204" pitchFamily="50" charset="-128"/>
                <a:ea typeface="Meiryo UI" panose="020B0604030504040204" pitchFamily="50" charset="-128"/>
              </a:defRPr>
            </a:lvl1pPr>
          </a:lstStyle>
          <a:p>
            <a:pPr lvl="0"/>
            <a:r>
              <a:rPr kumimoji="1" lang="ja-JP" altLang="en-US"/>
              <a:t>マスター テキストの書式設定</a:t>
            </a:r>
            <a:endParaRPr kumimoji="1" lang="en-US" altLang="ja-JP"/>
          </a:p>
        </p:txBody>
      </p:sp>
      <p:sp>
        <p:nvSpPr>
          <p:cNvPr id="12" name="Slide Number Placeholder 5">
            <a:extLst>
              <a:ext uri="{FF2B5EF4-FFF2-40B4-BE49-F238E27FC236}">
                <a16:creationId xmlns:a16="http://schemas.microsoft.com/office/drawing/2014/main" id="{BBA7BEE0-9CFE-417F-9899-BCA0080D203A}"/>
              </a:ext>
            </a:extLst>
          </p:cNvPr>
          <p:cNvSpPr>
            <a:spLocks noGrp="1"/>
          </p:cNvSpPr>
          <p:nvPr>
            <p:ph type="sldNum" sz="quarter" idx="4"/>
          </p:nvPr>
        </p:nvSpPr>
        <p:spPr>
          <a:xfrm>
            <a:off x="9554435" y="6597352"/>
            <a:ext cx="157094" cy="153888"/>
          </a:xfrm>
          <a:prstGeom prst="rect">
            <a:avLst/>
          </a:prstGeom>
        </p:spPr>
        <p:txBody>
          <a:bodyPr vert="horz" wrap="none" lIns="0" tIns="0" rIns="0" bIns="0" rtlCol="0" anchor="b" anchorCtr="0">
            <a:spAutoFit/>
          </a:bodyPr>
          <a:lstStyle>
            <a:lvl1pPr algn="r">
              <a:defRPr sz="1000">
                <a:solidFill>
                  <a:schemeClr val="tx1"/>
                </a:solidFill>
              </a:defRPr>
            </a:lvl1pPr>
          </a:lstStyle>
          <a:p>
            <a:fld id="{7870704B-CE94-48CC-AF30-84932A1262A7}" type="slidenum">
              <a:rPr lang="en-GB" smtClean="0"/>
              <a:pPr/>
              <a:t>‹#›</a:t>
            </a:fld>
            <a:endParaRPr lang="en-GB"/>
          </a:p>
        </p:txBody>
      </p:sp>
      <p:cxnSp>
        <p:nvCxnSpPr>
          <p:cNvPr id="3" name="直線コネクタ 2">
            <a:extLst>
              <a:ext uri="{FF2B5EF4-FFF2-40B4-BE49-F238E27FC236}">
                <a16:creationId xmlns:a16="http://schemas.microsoft.com/office/drawing/2014/main" id="{5690B957-8A5D-4B27-B4CA-1738C7C46B16}"/>
              </a:ext>
            </a:extLst>
          </p:cNvPr>
          <p:cNvCxnSpPr/>
          <p:nvPr userDrawn="1"/>
        </p:nvCxnSpPr>
        <p:spPr>
          <a:xfrm>
            <a:off x="0" y="620688"/>
            <a:ext cx="9906000" cy="0"/>
          </a:xfrm>
          <a:prstGeom prst="line">
            <a:avLst/>
          </a:prstGeom>
          <a:ln w="12700">
            <a:solidFill>
              <a:schemeClr val="tx1">
                <a:lumMod val="50000"/>
                <a:lumOff val="50000"/>
              </a:schemeClr>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018637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507000" y="2060576"/>
            <a:ext cx="8892000" cy="4105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Title 3">
            <a:extLst>
              <a:ext uri="{FF2B5EF4-FFF2-40B4-BE49-F238E27FC236}">
                <a16:creationId xmlns:a16="http://schemas.microsoft.com/office/drawing/2014/main" id="{776FB90E-F37C-5341-AEB0-5E882FB00C69}"/>
              </a:ext>
            </a:extLst>
          </p:cNvPr>
          <p:cNvSpPr>
            <a:spLocks noGrp="1"/>
          </p:cNvSpPr>
          <p:nvPr>
            <p:ph type="title" hasCustomPrompt="1"/>
          </p:nvPr>
        </p:nvSpPr>
        <p:spPr>
          <a:xfrm>
            <a:off x="507000" y="404813"/>
            <a:ext cx="8892000" cy="1368425"/>
          </a:xfrm>
        </p:spPr>
        <p:txBody>
          <a:bodyPr/>
          <a:lstStyle>
            <a:lvl1pPr>
              <a:defRPr/>
            </a:lvl1pPr>
          </a:lstStyle>
          <a:p>
            <a:r>
              <a:rPr lang="en-US"/>
              <a:t>[Slide title]</a:t>
            </a:r>
          </a:p>
        </p:txBody>
      </p:sp>
    </p:spTree>
    <p:extLst>
      <p:ext uri="{BB962C8B-B14F-4D97-AF65-F5344CB8AC3E}">
        <p14:creationId xmlns:p14="http://schemas.microsoft.com/office/powerpoint/2010/main" val="27272879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Title 2">
            <a:extLst>
              <a:ext uri="{FF2B5EF4-FFF2-40B4-BE49-F238E27FC236}">
                <a16:creationId xmlns:a16="http://schemas.microsoft.com/office/drawing/2014/main" id="{8CC116CF-C359-0344-A999-AE9F54D6B302}"/>
              </a:ext>
            </a:extLst>
          </p:cNvPr>
          <p:cNvSpPr>
            <a:spLocks noGrp="1"/>
          </p:cNvSpPr>
          <p:nvPr>
            <p:ph type="title" hasCustomPrompt="1"/>
          </p:nvPr>
        </p:nvSpPr>
        <p:spPr/>
        <p:txBody>
          <a:bodyPr/>
          <a:lstStyle>
            <a:lvl1pPr>
              <a:defRPr/>
            </a:lvl1pPr>
          </a:lstStyle>
          <a:p>
            <a:r>
              <a:rPr lang="en-US"/>
              <a:t>[Slide title]</a:t>
            </a:r>
          </a:p>
        </p:txBody>
      </p:sp>
    </p:spTree>
    <p:extLst>
      <p:ext uri="{BB962C8B-B14F-4D97-AF65-F5344CB8AC3E}">
        <p14:creationId xmlns:p14="http://schemas.microsoft.com/office/powerpoint/2010/main" val="42042345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5" name="テキスト プレースホルダー 10">
            <a:extLst>
              <a:ext uri="{FF2B5EF4-FFF2-40B4-BE49-F238E27FC236}">
                <a16:creationId xmlns:a16="http://schemas.microsoft.com/office/drawing/2014/main" id="{3B05E39B-8BE4-42A3-9767-1A31E82336B7}"/>
              </a:ext>
            </a:extLst>
          </p:cNvPr>
          <p:cNvSpPr>
            <a:spLocks noGrp="1"/>
          </p:cNvSpPr>
          <p:nvPr>
            <p:ph type="body" sz="quarter" idx="12"/>
          </p:nvPr>
        </p:nvSpPr>
        <p:spPr>
          <a:xfrm>
            <a:off x="740532" y="2636912"/>
            <a:ext cx="7956884" cy="432046"/>
          </a:xfrm>
        </p:spPr>
        <p:txBody>
          <a:bodyPr/>
          <a:lstStyle>
            <a:lvl1pPr>
              <a:spcAft>
                <a:spcPts val="600"/>
              </a:spcAft>
              <a:defRPr sz="2400" b="0">
                <a:solidFill>
                  <a:schemeClr val="tx1"/>
                </a:solidFill>
                <a:latin typeface="Meiryo UI" panose="020B0604030504040204" pitchFamily="50" charset="-128"/>
                <a:ea typeface="Meiryo UI" panose="020B0604030504040204" pitchFamily="50" charset="-128"/>
              </a:defRPr>
            </a:lvl1pPr>
          </a:lstStyle>
          <a:p>
            <a:pPr lvl="0"/>
            <a:r>
              <a:rPr kumimoji="1" lang="ja-JP" altLang="en-US"/>
              <a:t>マスター テキストの書式設定</a:t>
            </a:r>
            <a:endParaRPr kumimoji="1" lang="en-US" altLang="ja-JP"/>
          </a:p>
        </p:txBody>
      </p:sp>
      <p:pic>
        <p:nvPicPr>
          <p:cNvPr id="8" name="図 7">
            <a:extLst>
              <a:ext uri="{FF2B5EF4-FFF2-40B4-BE49-F238E27FC236}">
                <a16:creationId xmlns:a16="http://schemas.microsoft.com/office/drawing/2014/main" id="{C927317A-4728-4709-9304-87479DCCF035}"/>
              </a:ext>
            </a:extLst>
          </p:cNvPr>
          <p:cNvPicPr>
            <a:picLocks noChangeAspect="1"/>
          </p:cNvPicPr>
          <p:nvPr userDrawn="1"/>
        </p:nvPicPr>
        <p:blipFill>
          <a:blip r:embed="rId2"/>
          <a:stretch>
            <a:fillRect/>
          </a:stretch>
        </p:blipFill>
        <p:spPr>
          <a:xfrm>
            <a:off x="662524" y="3068959"/>
            <a:ext cx="5304589" cy="226992"/>
          </a:xfrm>
          <a:prstGeom prst="rect">
            <a:avLst/>
          </a:prstGeom>
        </p:spPr>
      </p:pic>
    </p:spTree>
    <p:extLst>
      <p:ext uri="{BB962C8B-B14F-4D97-AF65-F5344CB8AC3E}">
        <p14:creationId xmlns:p14="http://schemas.microsoft.com/office/powerpoint/2010/main" val="35284208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基本版） コンテンツ全面_レベル_A4">
    <p:spTree>
      <p:nvGrpSpPr>
        <p:cNvPr id="1" name=""/>
        <p:cNvGrpSpPr/>
        <p:nvPr/>
      </p:nvGrpSpPr>
      <p:grpSpPr>
        <a:xfrm>
          <a:off x="0" y="0"/>
          <a:ext cx="0" cy="0"/>
          <a:chOff x="0" y="0"/>
          <a:chExt cx="0" cy="0"/>
        </a:xfrm>
      </p:grpSpPr>
      <p:graphicFrame>
        <p:nvGraphicFramePr>
          <p:cNvPr id="2" name="オブジェクト 1"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3" imgW="563" imgH="564" progId="TCLayout.ActiveDocument.1">
                  <p:embed/>
                </p:oleObj>
              </mc:Choice>
              <mc:Fallback>
                <p:oleObj name="think-cell スライド" r:id="rId3" imgW="563" imgH="564" progId="TCLayout.ActiveDocument.1">
                  <p:embed/>
                  <p:pic>
                    <p:nvPicPr>
                      <p:cNvPr id="2" name="オブジェクト 1"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コンテンツ プレースホルダ 2"/>
          <p:cNvSpPr>
            <a:spLocks noGrp="1"/>
          </p:cNvSpPr>
          <p:nvPr>
            <p:ph idx="1"/>
          </p:nvPr>
        </p:nvSpPr>
        <p:spPr bwMode="gray">
          <a:xfrm>
            <a:off x="416999" y="1476000"/>
            <a:ext cx="9072000" cy="4824000"/>
          </a:xfrm>
          <a:prstGeom prst="rect">
            <a:avLst/>
          </a:prstGeom>
        </p:spPr>
        <p:txBody>
          <a:bodyPr/>
          <a:lstStyle>
            <a:lvl1pPr>
              <a:lnSpc>
                <a:spcPct val="110000"/>
              </a:lnSpc>
              <a:spcBef>
                <a:spcPts val="600"/>
              </a:spcBef>
              <a:buFont typeface="Arial" pitchFamily="34" charset="0"/>
              <a:buNone/>
              <a:defRPr sz="1200" baseline="0">
                <a:latin typeface="+mn-lt"/>
                <a:ea typeface="+mn-ea"/>
                <a:cs typeface="+mn-cs"/>
                <a:sym typeface="+mn-lt"/>
              </a:defRPr>
            </a:lvl1pPr>
            <a:lvl2pPr marL="180000" indent="-180000">
              <a:lnSpc>
                <a:spcPct val="110000"/>
              </a:lnSpc>
              <a:spcBef>
                <a:spcPts val="600"/>
              </a:spcBef>
              <a:buFont typeface="Wingdings" pitchFamily="2" charset="2"/>
              <a:buChar char="n"/>
              <a:defRPr sz="1200" baseline="0">
                <a:latin typeface="+mn-lt"/>
                <a:ea typeface="+mn-ea"/>
                <a:cs typeface="+mn-cs"/>
                <a:sym typeface="+mn-lt"/>
              </a:defRPr>
            </a:lvl2pPr>
            <a:lvl3pPr marL="360000" indent="-180000">
              <a:lnSpc>
                <a:spcPct val="110000"/>
              </a:lnSpc>
              <a:spcBef>
                <a:spcPts val="600"/>
              </a:spcBef>
              <a:buFont typeface="Wingdings" pitchFamily="2" charset="2"/>
              <a:buChar char="Ø"/>
              <a:defRPr sz="1200" baseline="0">
                <a:latin typeface="+mn-lt"/>
                <a:ea typeface="+mn-ea"/>
                <a:cs typeface="+mn-cs"/>
                <a:sym typeface="+mn-lt"/>
              </a:defRPr>
            </a:lvl3pPr>
            <a:lvl4pPr marL="504000" indent="-144000">
              <a:lnSpc>
                <a:spcPct val="110000"/>
              </a:lnSpc>
              <a:spcBef>
                <a:spcPts val="600"/>
              </a:spcBef>
              <a:buFont typeface="Arial" pitchFamily="34" charset="0"/>
              <a:buChar char="•"/>
              <a:defRPr sz="1200" baseline="0">
                <a:latin typeface="+mn-lt"/>
                <a:ea typeface="+mn-ea"/>
                <a:cs typeface="+mn-cs"/>
                <a:sym typeface="+mn-lt"/>
              </a:defRPr>
            </a:lvl4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9" name="スライド番号プレースホルダ 8"/>
          <p:cNvSpPr>
            <a:spLocks noGrp="1"/>
          </p:cNvSpPr>
          <p:nvPr>
            <p:ph type="sldNum" sz="quarter" idx="10"/>
          </p:nvPr>
        </p:nvSpPr>
        <p:spPr bwMode="gray">
          <a:xfrm>
            <a:off x="236496" y="6593400"/>
            <a:ext cx="180000" cy="169200"/>
          </a:xfrm>
        </p:spPr>
        <p:txBody>
          <a:bodyPr anchor="ctr"/>
          <a:lstStyle>
            <a:lvl1pPr>
              <a:defRPr sz="1050" baseline="0">
                <a:solidFill>
                  <a:schemeClr val="tx1"/>
                </a:solidFill>
                <a:latin typeface="Meiryo UI" panose="020B0604030504040204" pitchFamily="50" charset="-128"/>
                <a:ea typeface="Meiryo UI" panose="020B0604030504040204" pitchFamily="50" charset="-128"/>
                <a:cs typeface="+mn-cs"/>
                <a:sym typeface="+mn-lt"/>
              </a:defRPr>
            </a:lvl1pPr>
          </a:lstStyle>
          <a:p>
            <a:pPr marL="0" marR="0" lvl="0" indent="0" algn="l" defTabSz="457034" rtl="0" eaLnBrk="1" fontAlgn="auto" latinLnBrk="0" hangingPunct="1">
              <a:lnSpc>
                <a:spcPct val="100000"/>
              </a:lnSpc>
              <a:spcBef>
                <a:spcPts val="0"/>
              </a:spcBef>
              <a:spcAft>
                <a:spcPts val="0"/>
              </a:spcAft>
              <a:buClrTx/>
              <a:buSzTx/>
              <a:buFontTx/>
              <a:buNone/>
              <a:tabLst/>
              <a:defRPr/>
            </a:pPr>
            <a:fld id="{543A0986-838B-4D2A-A95C-8CB1738263FE}" type="slidenum">
              <a:rPr kumimoji="0" lang="ja-JP" altLang="en-US" sz="105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sym typeface="+mn-lt"/>
              </a:rPr>
              <a:pPr marL="0" marR="0" lvl="0" indent="0" algn="l" defTabSz="457034" rtl="0" eaLnBrk="1" fontAlgn="auto" latinLnBrk="0" hangingPunct="1">
                <a:lnSpc>
                  <a:spcPct val="100000"/>
                </a:lnSpc>
                <a:spcBef>
                  <a:spcPts val="0"/>
                </a:spcBef>
                <a:spcAft>
                  <a:spcPts val="0"/>
                </a:spcAft>
                <a:buClrTx/>
                <a:buSzTx/>
                <a:buFontTx/>
                <a:buNone/>
                <a:tabLst/>
                <a:defRPr/>
              </a:pPr>
              <a:t>‹#›</a:t>
            </a:fld>
            <a:endParaRPr kumimoji="0" lang="ja-JP" altLang="en-US" sz="105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sym typeface="+mn-lt"/>
            </a:endParaRPr>
          </a:p>
        </p:txBody>
      </p:sp>
      <p:sp>
        <p:nvSpPr>
          <p:cNvPr id="8" name="テキスト プレースホルダー 2"/>
          <p:cNvSpPr>
            <a:spLocks noGrp="1"/>
          </p:cNvSpPr>
          <p:nvPr>
            <p:ph type="body" sz="quarter" idx="15" hasCustomPrompt="1"/>
          </p:nvPr>
        </p:nvSpPr>
        <p:spPr bwMode="gray">
          <a:xfrm>
            <a:off x="416496" y="1008000"/>
            <a:ext cx="4356000" cy="468000"/>
          </a:xfrm>
          <a:prstGeom prst="rect">
            <a:avLst/>
          </a:prstGeom>
        </p:spPr>
        <p:txBody>
          <a:bodyPr wrap="none" anchor="ctr">
            <a:noAutofit/>
          </a:bodyPr>
          <a:lstStyle>
            <a:lvl1pPr>
              <a:lnSpc>
                <a:spcPct val="100000"/>
              </a:lnSpc>
              <a:spcBef>
                <a:spcPts val="0"/>
              </a:spcBef>
              <a:defRPr sz="1600" b="1" baseline="0">
                <a:solidFill>
                  <a:schemeClr val="accent1"/>
                </a:solidFill>
                <a:latin typeface="+mn-lt"/>
                <a:ea typeface="+mn-ea"/>
                <a:cs typeface="+mn-cs"/>
                <a:sym typeface="+mn-lt"/>
              </a:defRPr>
            </a:lvl1pPr>
          </a:lstStyle>
          <a:p>
            <a:pPr lvl="0"/>
            <a:r>
              <a:rPr kumimoji="1" lang="en-US" altLang="ja-JP"/>
              <a:t>Header</a:t>
            </a:r>
            <a:r>
              <a:rPr kumimoji="1" lang="ja-JP" altLang="en-US"/>
              <a:t>を入力（スライドタイトル）</a:t>
            </a:r>
          </a:p>
        </p:txBody>
      </p:sp>
      <p:sp>
        <p:nvSpPr>
          <p:cNvPr id="3" name="タイトル 2"/>
          <p:cNvSpPr>
            <a:spLocks noGrp="1"/>
          </p:cNvSpPr>
          <p:nvPr>
            <p:ph type="title" hasCustomPrompt="1"/>
          </p:nvPr>
        </p:nvSpPr>
        <p:spPr bwMode="gray"/>
        <p:txBody>
          <a:bodyPr vert="horz"/>
          <a:lstStyle>
            <a:lvl1pPr>
              <a:defRPr>
                <a:latin typeface="+mj-lt"/>
                <a:ea typeface="+mj-ea"/>
                <a:cs typeface="+mj-cs"/>
                <a:sym typeface="+mj-lt"/>
              </a:defRPr>
            </a:lvl1pPr>
          </a:lstStyle>
          <a:p>
            <a:r>
              <a:rPr lang="ja-JP" altLang="en-US"/>
              <a:t>キーメッセージを入力（本スライドで一番伝えたいこと＜名詞止め・体言止め不可＞）</a:t>
            </a:r>
            <a:endParaRPr kumimoji="1" lang="ja-JP" altLang="en-US"/>
          </a:p>
        </p:txBody>
      </p:sp>
    </p:spTree>
    <p:extLst>
      <p:ext uri="{BB962C8B-B14F-4D97-AF65-F5344CB8AC3E}">
        <p14:creationId xmlns:p14="http://schemas.microsoft.com/office/powerpoint/2010/main" val="3404992424"/>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560C01-06A1-A163-D5BA-E32CF5899E12}"/>
              </a:ext>
            </a:extLst>
          </p:cNvPr>
          <p:cNvSpPr>
            <a:spLocks noGrp="1"/>
          </p:cNvSpPr>
          <p:nvPr>
            <p:ph type="title"/>
          </p:nvPr>
        </p:nvSpPr>
        <p:spPr>
          <a:xfrm>
            <a:off x="676275" y="1709738"/>
            <a:ext cx="8543925"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42E7C34-522B-0110-F057-013D5CBFB299}"/>
              </a:ext>
            </a:extLst>
          </p:cNvPr>
          <p:cNvSpPr>
            <a:spLocks noGrp="1"/>
          </p:cNvSpPr>
          <p:nvPr>
            <p:ph type="body" idx="1"/>
          </p:nvPr>
        </p:nvSpPr>
        <p:spPr>
          <a:xfrm>
            <a:off x="676275" y="4589463"/>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8CB8276-2F02-86AA-4761-DEBD748E7DB8}"/>
              </a:ext>
            </a:extLst>
          </p:cNvPr>
          <p:cNvSpPr>
            <a:spLocks noGrp="1"/>
          </p:cNvSpPr>
          <p:nvPr>
            <p:ph type="dt" sz="half" idx="10"/>
          </p:nvPr>
        </p:nvSpPr>
        <p:spPr/>
        <p:txBody>
          <a:bodyPr/>
          <a:lstStyle/>
          <a:p>
            <a:fld id="{A144AB3D-1057-4AB6-87D1-2B0FE264E624}" type="datetimeFigureOut">
              <a:rPr kumimoji="1" lang="ja-JP" altLang="en-US" smtClean="0"/>
              <a:t>2026/2/5</a:t>
            </a:fld>
            <a:endParaRPr kumimoji="1" lang="ja-JP" altLang="en-US"/>
          </a:p>
        </p:txBody>
      </p:sp>
      <p:sp>
        <p:nvSpPr>
          <p:cNvPr id="5" name="フッター プレースホルダー 4">
            <a:extLst>
              <a:ext uri="{FF2B5EF4-FFF2-40B4-BE49-F238E27FC236}">
                <a16:creationId xmlns:a16="http://schemas.microsoft.com/office/drawing/2014/main" id="{5BDB391A-E4F3-16FE-0DB7-841361CCB54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8F9B42A-EDA7-6410-5551-5CE3C2172192}"/>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1827090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B08F37-66A6-7609-93B4-C672F569BFE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7FA8512-50F2-E102-C554-6D300C5ED0E8}"/>
              </a:ext>
            </a:extLst>
          </p:cNvPr>
          <p:cNvSpPr>
            <a:spLocks noGrp="1"/>
          </p:cNvSpPr>
          <p:nvPr>
            <p:ph sz="half" idx="1"/>
          </p:nvPr>
        </p:nvSpPr>
        <p:spPr>
          <a:xfrm>
            <a:off x="681038" y="1825625"/>
            <a:ext cx="4195762"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59C3A24-C601-DD85-C23B-C05FA645EE52}"/>
              </a:ext>
            </a:extLst>
          </p:cNvPr>
          <p:cNvSpPr>
            <a:spLocks noGrp="1"/>
          </p:cNvSpPr>
          <p:nvPr>
            <p:ph sz="half" idx="2"/>
          </p:nvPr>
        </p:nvSpPr>
        <p:spPr>
          <a:xfrm>
            <a:off x="5029200" y="1825625"/>
            <a:ext cx="4195763"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5ABA329-96A0-CB63-EFE5-0654FC68B15D}"/>
              </a:ext>
            </a:extLst>
          </p:cNvPr>
          <p:cNvSpPr>
            <a:spLocks noGrp="1"/>
          </p:cNvSpPr>
          <p:nvPr>
            <p:ph type="dt" sz="half" idx="10"/>
          </p:nvPr>
        </p:nvSpPr>
        <p:spPr/>
        <p:txBody>
          <a:bodyPr/>
          <a:lstStyle/>
          <a:p>
            <a:fld id="{A144AB3D-1057-4AB6-87D1-2B0FE264E624}" type="datetimeFigureOut">
              <a:rPr kumimoji="1" lang="ja-JP" altLang="en-US" smtClean="0"/>
              <a:t>2026/2/5</a:t>
            </a:fld>
            <a:endParaRPr kumimoji="1" lang="ja-JP" altLang="en-US"/>
          </a:p>
        </p:txBody>
      </p:sp>
      <p:sp>
        <p:nvSpPr>
          <p:cNvPr id="6" name="フッター プレースホルダー 5">
            <a:extLst>
              <a:ext uri="{FF2B5EF4-FFF2-40B4-BE49-F238E27FC236}">
                <a16:creationId xmlns:a16="http://schemas.microsoft.com/office/drawing/2014/main" id="{3D897446-E052-D845-5C19-9E5932917A1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3DE5295-93B3-6EF7-C4E3-AB9786089D1F}"/>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1159693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545AC2-4C8F-2861-A9C8-BF01F1365DBE}"/>
              </a:ext>
            </a:extLst>
          </p:cNvPr>
          <p:cNvSpPr>
            <a:spLocks noGrp="1"/>
          </p:cNvSpPr>
          <p:nvPr>
            <p:ph type="title"/>
          </p:nvPr>
        </p:nvSpPr>
        <p:spPr>
          <a:xfrm>
            <a:off x="682625" y="365125"/>
            <a:ext cx="8543925"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57AEEFB-014D-05BB-4AF6-6B668CCEA027}"/>
              </a:ext>
            </a:extLst>
          </p:cNvPr>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A30470D-EFB2-CA9B-B124-4B1E65FE5D5A}"/>
              </a:ext>
            </a:extLst>
          </p:cNvPr>
          <p:cNvSpPr>
            <a:spLocks noGrp="1"/>
          </p:cNvSpPr>
          <p:nvPr>
            <p:ph sz="half" idx="2"/>
          </p:nvPr>
        </p:nvSpPr>
        <p:spPr>
          <a:xfrm>
            <a:off x="682625" y="2505075"/>
            <a:ext cx="419100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82CE0DF-012A-6BD8-CC58-2E0EA9137581}"/>
              </a:ext>
            </a:extLst>
          </p:cNvPr>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3C3C357-0157-23E6-A181-CD77B66DA108}"/>
              </a:ext>
            </a:extLst>
          </p:cNvPr>
          <p:cNvSpPr>
            <a:spLocks noGrp="1"/>
          </p:cNvSpPr>
          <p:nvPr>
            <p:ph sz="quarter" idx="4"/>
          </p:nvPr>
        </p:nvSpPr>
        <p:spPr>
          <a:xfrm>
            <a:off x="5014913" y="2505075"/>
            <a:ext cx="42116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E2ACD90-711E-2946-DC15-35A0684D260D}"/>
              </a:ext>
            </a:extLst>
          </p:cNvPr>
          <p:cNvSpPr>
            <a:spLocks noGrp="1"/>
          </p:cNvSpPr>
          <p:nvPr>
            <p:ph type="dt" sz="half" idx="10"/>
          </p:nvPr>
        </p:nvSpPr>
        <p:spPr/>
        <p:txBody>
          <a:bodyPr/>
          <a:lstStyle/>
          <a:p>
            <a:fld id="{A144AB3D-1057-4AB6-87D1-2B0FE264E624}" type="datetimeFigureOut">
              <a:rPr kumimoji="1" lang="ja-JP" altLang="en-US" smtClean="0"/>
              <a:t>2026/2/5</a:t>
            </a:fld>
            <a:endParaRPr kumimoji="1" lang="ja-JP" altLang="en-US"/>
          </a:p>
        </p:txBody>
      </p:sp>
      <p:sp>
        <p:nvSpPr>
          <p:cNvPr id="8" name="フッター プレースホルダー 7">
            <a:extLst>
              <a:ext uri="{FF2B5EF4-FFF2-40B4-BE49-F238E27FC236}">
                <a16:creationId xmlns:a16="http://schemas.microsoft.com/office/drawing/2014/main" id="{C7E1B447-53AF-219C-7A27-884C303E22D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0C5A81E-5539-11E4-977C-2B67062559FC}"/>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2688510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8746C8-549D-EB75-5EC3-98E3C59C688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C4D69DA2-213D-6BD3-DA5F-E7F836752E38}"/>
              </a:ext>
            </a:extLst>
          </p:cNvPr>
          <p:cNvSpPr>
            <a:spLocks noGrp="1"/>
          </p:cNvSpPr>
          <p:nvPr>
            <p:ph type="dt" sz="half" idx="10"/>
          </p:nvPr>
        </p:nvSpPr>
        <p:spPr/>
        <p:txBody>
          <a:bodyPr/>
          <a:lstStyle/>
          <a:p>
            <a:fld id="{A144AB3D-1057-4AB6-87D1-2B0FE264E624}" type="datetimeFigureOut">
              <a:rPr kumimoji="1" lang="ja-JP" altLang="en-US" smtClean="0"/>
              <a:t>2026/2/5</a:t>
            </a:fld>
            <a:endParaRPr kumimoji="1" lang="ja-JP" altLang="en-US"/>
          </a:p>
        </p:txBody>
      </p:sp>
      <p:sp>
        <p:nvSpPr>
          <p:cNvPr id="4" name="フッター プレースホルダー 3">
            <a:extLst>
              <a:ext uri="{FF2B5EF4-FFF2-40B4-BE49-F238E27FC236}">
                <a16:creationId xmlns:a16="http://schemas.microsoft.com/office/drawing/2014/main" id="{E421E2FD-94F6-E6B3-6438-0BC4176935D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01B44B2-3403-790E-2575-2373BA4B49CB}"/>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1176004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0EF4A14-9697-756C-DE1E-23F55F5199F7}"/>
              </a:ext>
            </a:extLst>
          </p:cNvPr>
          <p:cNvSpPr>
            <a:spLocks noGrp="1"/>
          </p:cNvSpPr>
          <p:nvPr>
            <p:ph type="dt" sz="half" idx="10"/>
          </p:nvPr>
        </p:nvSpPr>
        <p:spPr/>
        <p:txBody>
          <a:bodyPr/>
          <a:lstStyle/>
          <a:p>
            <a:fld id="{A144AB3D-1057-4AB6-87D1-2B0FE264E624}" type="datetimeFigureOut">
              <a:rPr kumimoji="1" lang="ja-JP" altLang="en-US" smtClean="0"/>
              <a:t>2026/2/5</a:t>
            </a:fld>
            <a:endParaRPr kumimoji="1" lang="ja-JP" altLang="en-US"/>
          </a:p>
        </p:txBody>
      </p:sp>
      <p:sp>
        <p:nvSpPr>
          <p:cNvPr id="3" name="フッター プレースホルダー 2">
            <a:extLst>
              <a:ext uri="{FF2B5EF4-FFF2-40B4-BE49-F238E27FC236}">
                <a16:creationId xmlns:a16="http://schemas.microsoft.com/office/drawing/2014/main" id="{41887799-4FDD-55FD-05C8-06427FEAF0ED}"/>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4E043EA-6CA2-0360-EB86-AA459F204175}"/>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3079250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83AB58-2E83-6A33-C3ED-21ADA5259AE2}"/>
              </a:ext>
            </a:extLst>
          </p:cNvPr>
          <p:cNvSpPr>
            <a:spLocks noGrp="1"/>
          </p:cNvSpPr>
          <p:nvPr>
            <p:ph type="title"/>
          </p:nvPr>
        </p:nvSpPr>
        <p:spPr>
          <a:xfrm>
            <a:off x="682625" y="457200"/>
            <a:ext cx="3194050"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67324E4-88FE-FCF6-D8A8-A74D1412B5A1}"/>
              </a:ext>
            </a:extLst>
          </p:cNvPr>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6957D19-F7C3-002F-93DD-626C828A775A}"/>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96D689F-5BE9-4036-BE9D-E5A303F353C4}"/>
              </a:ext>
            </a:extLst>
          </p:cNvPr>
          <p:cNvSpPr>
            <a:spLocks noGrp="1"/>
          </p:cNvSpPr>
          <p:nvPr>
            <p:ph type="dt" sz="half" idx="10"/>
          </p:nvPr>
        </p:nvSpPr>
        <p:spPr/>
        <p:txBody>
          <a:bodyPr/>
          <a:lstStyle/>
          <a:p>
            <a:fld id="{A144AB3D-1057-4AB6-87D1-2B0FE264E624}" type="datetimeFigureOut">
              <a:rPr kumimoji="1" lang="ja-JP" altLang="en-US" smtClean="0"/>
              <a:t>2026/2/5</a:t>
            </a:fld>
            <a:endParaRPr kumimoji="1" lang="ja-JP" altLang="en-US"/>
          </a:p>
        </p:txBody>
      </p:sp>
      <p:sp>
        <p:nvSpPr>
          <p:cNvPr id="6" name="フッター プレースホルダー 5">
            <a:extLst>
              <a:ext uri="{FF2B5EF4-FFF2-40B4-BE49-F238E27FC236}">
                <a16:creationId xmlns:a16="http://schemas.microsoft.com/office/drawing/2014/main" id="{0AEA9A97-31BB-681B-B611-84B0DC12187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942E953-695D-0D38-9E79-9E350761F491}"/>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495372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EACF9D-D1B3-532E-9BDF-C61331A6B426}"/>
              </a:ext>
            </a:extLst>
          </p:cNvPr>
          <p:cNvSpPr>
            <a:spLocks noGrp="1"/>
          </p:cNvSpPr>
          <p:nvPr>
            <p:ph type="title"/>
          </p:nvPr>
        </p:nvSpPr>
        <p:spPr>
          <a:xfrm>
            <a:off x="682625" y="457200"/>
            <a:ext cx="3194050"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BD5ACE6-9B17-FF3C-20F8-1156B0B629A6}"/>
              </a:ext>
            </a:extLst>
          </p:cNvPr>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7FACCC17-C86E-83A3-27CC-80DC220F9EF1}"/>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3ABD50C-C609-8025-4856-9AA643B33965}"/>
              </a:ext>
            </a:extLst>
          </p:cNvPr>
          <p:cNvSpPr>
            <a:spLocks noGrp="1"/>
          </p:cNvSpPr>
          <p:nvPr>
            <p:ph type="dt" sz="half" idx="10"/>
          </p:nvPr>
        </p:nvSpPr>
        <p:spPr/>
        <p:txBody>
          <a:bodyPr/>
          <a:lstStyle/>
          <a:p>
            <a:fld id="{A144AB3D-1057-4AB6-87D1-2B0FE264E624}" type="datetimeFigureOut">
              <a:rPr kumimoji="1" lang="ja-JP" altLang="en-US" smtClean="0"/>
              <a:t>2026/2/5</a:t>
            </a:fld>
            <a:endParaRPr kumimoji="1" lang="ja-JP" altLang="en-US"/>
          </a:p>
        </p:txBody>
      </p:sp>
      <p:sp>
        <p:nvSpPr>
          <p:cNvPr id="6" name="フッター プレースホルダー 5">
            <a:extLst>
              <a:ext uri="{FF2B5EF4-FFF2-40B4-BE49-F238E27FC236}">
                <a16:creationId xmlns:a16="http://schemas.microsoft.com/office/drawing/2014/main" id="{72855E51-BD1E-489A-3A81-F33D06A43EA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EA793E5-2704-4559-EDA4-08584095AFA1}"/>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3729453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787EE09-3D89-263E-08F5-13547C5209CB}"/>
              </a:ext>
            </a:extLst>
          </p:cNvPr>
          <p:cNvSpPr>
            <a:spLocks noGrp="1"/>
          </p:cNvSpPr>
          <p:nvPr>
            <p:ph type="title"/>
          </p:nvPr>
        </p:nvSpPr>
        <p:spPr>
          <a:xfrm>
            <a:off x="681038" y="365125"/>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BAED035-9903-74BC-40A8-C3ED6799E5AB}"/>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686E18-FAF3-EBDD-CD59-E12562EC4642}"/>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44AB3D-1057-4AB6-87D1-2B0FE264E624}" type="datetimeFigureOut">
              <a:rPr kumimoji="1" lang="ja-JP" altLang="en-US" smtClean="0"/>
              <a:t>2026/2/5</a:t>
            </a:fld>
            <a:endParaRPr kumimoji="1" lang="ja-JP" altLang="en-US"/>
          </a:p>
        </p:txBody>
      </p:sp>
      <p:sp>
        <p:nvSpPr>
          <p:cNvPr id="5" name="フッター プレースホルダー 4">
            <a:extLst>
              <a:ext uri="{FF2B5EF4-FFF2-40B4-BE49-F238E27FC236}">
                <a16:creationId xmlns:a16="http://schemas.microsoft.com/office/drawing/2014/main" id="{93B70AA6-1029-6E2A-B8DD-69108B0BADBD}"/>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A912B663-594D-AD94-FA51-FA6C03E215D5}"/>
              </a:ext>
            </a:extLst>
          </p:cNvPr>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359251366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44AB3D-1057-4AB6-87D1-2B0FE264E624}" type="datetimeFigureOut">
              <a:rPr kumimoji="1" lang="ja-JP" altLang="en-US" smtClean="0"/>
              <a:t>2026/2/5</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2331512340"/>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676" r:id="rId13"/>
    <p:sldLayoutId id="2147483678" r:id="rId14"/>
    <p:sldLayoutId id="2147483679" r:id="rId15"/>
    <p:sldLayoutId id="2147483680" r:id="rId16"/>
    <p:sldLayoutId id="2147483682" r:id="rId17"/>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A37BE-3A98-55EB-A63A-13ECC6ABA099}"/>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38FDCF2A-9402-EDED-B761-8A0FC18607AF}"/>
              </a:ext>
            </a:extLst>
          </p:cNvPr>
          <p:cNvGraphicFramePr>
            <a:graphicFrameLocks noGrp="1"/>
          </p:cNvGraphicFramePr>
          <p:nvPr>
            <p:extLst>
              <p:ext uri="{D42A27DB-BD31-4B8C-83A1-F6EECF244321}">
                <p14:modId xmlns:p14="http://schemas.microsoft.com/office/powerpoint/2010/main" val="289566378"/>
              </p:ext>
            </p:extLst>
          </p:nvPr>
        </p:nvGraphicFramePr>
        <p:xfrm>
          <a:off x="194472" y="697844"/>
          <a:ext cx="9540342" cy="5874291"/>
        </p:xfrm>
        <a:graphic>
          <a:graphicData uri="http://schemas.openxmlformats.org/drawingml/2006/table">
            <a:tbl>
              <a:tblPr firstRow="1" bandRow="1">
                <a:tableStyleId>{5940675A-B579-460E-94D1-54222C63F5DA}</a:tableStyleId>
              </a:tblPr>
              <a:tblGrid>
                <a:gridCol w="1427480">
                  <a:extLst>
                    <a:ext uri="{9D8B030D-6E8A-4147-A177-3AD203B41FA5}">
                      <a16:colId xmlns:a16="http://schemas.microsoft.com/office/drawing/2014/main" val="1574572698"/>
                    </a:ext>
                  </a:extLst>
                </a:gridCol>
                <a:gridCol w="3530600">
                  <a:extLst>
                    <a:ext uri="{9D8B030D-6E8A-4147-A177-3AD203B41FA5}">
                      <a16:colId xmlns:a16="http://schemas.microsoft.com/office/drawing/2014/main" val="3623488850"/>
                    </a:ext>
                  </a:extLst>
                </a:gridCol>
                <a:gridCol w="721775">
                  <a:extLst>
                    <a:ext uri="{9D8B030D-6E8A-4147-A177-3AD203B41FA5}">
                      <a16:colId xmlns:a16="http://schemas.microsoft.com/office/drawing/2014/main" val="48331999"/>
                    </a:ext>
                  </a:extLst>
                </a:gridCol>
                <a:gridCol w="1133562">
                  <a:extLst>
                    <a:ext uri="{9D8B030D-6E8A-4147-A177-3AD203B41FA5}">
                      <a16:colId xmlns:a16="http://schemas.microsoft.com/office/drawing/2014/main" val="876268225"/>
                    </a:ext>
                  </a:extLst>
                </a:gridCol>
                <a:gridCol w="2726925">
                  <a:extLst>
                    <a:ext uri="{9D8B030D-6E8A-4147-A177-3AD203B41FA5}">
                      <a16:colId xmlns:a16="http://schemas.microsoft.com/office/drawing/2014/main" val="3168901572"/>
                    </a:ext>
                  </a:extLst>
                </a:gridCol>
              </a:tblGrid>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申請者</a:t>
                      </a:r>
                      <a:endParaRPr lang="ja-JP" altLang="en-US" sz="140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a:ea typeface="Meiryo UI"/>
                        </a:rPr>
                        <a:t>鳥取県江府町</a:t>
                      </a: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初回採択回</a:t>
                      </a:r>
                    </a:p>
                  </a:txBody>
                  <a:tcPr anchor="ct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令和７年度第１回募集</a:t>
                      </a:r>
                    </a:p>
                  </a:txBody>
                  <a:tcPr anchor="ctr"/>
                </a:tc>
                <a:extLst>
                  <a:ext uri="{0D108BD9-81ED-4DB2-BD59-A6C34878D82A}">
                    <a16:rowId xmlns:a16="http://schemas.microsoft.com/office/drawing/2014/main" val="2442898722"/>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事業計画期間</a:t>
                      </a:r>
                      <a:endParaRPr lang="ja-JP" altLang="en-US" sz="140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eiryo UI" panose="020B0604030504040204" pitchFamily="50" charset="-128"/>
                          <a:ea typeface="Meiryo UI" panose="020B0604030504040204" pitchFamily="50" charset="-128"/>
                        </a:rPr>
                        <a:t>R7-R9</a:t>
                      </a:r>
                      <a:r>
                        <a:rPr kumimoji="1" lang="ja-JP" altLang="en-US" sz="1400" dirty="0">
                          <a:latin typeface="Meiryo UI" panose="020B0604030504040204" pitchFamily="50" charset="-128"/>
                          <a:ea typeface="Meiryo UI" panose="020B0604030504040204" pitchFamily="50" charset="-128"/>
                        </a:rPr>
                        <a:t>年度</a:t>
                      </a:r>
                      <a:endParaRPr lang="ja-JP" altLang="en-US" sz="1400" dirty="0">
                        <a:latin typeface="Meiryo UI" panose="020B0604030504040204" pitchFamily="50" charset="-128"/>
                        <a:ea typeface="Meiryo UI" panose="020B0604030504040204" pitchFamily="50" charset="-128"/>
                      </a:endParaRP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期間中の総事業費</a:t>
                      </a:r>
                      <a:endParaRPr kumimoji="1" lang="en-US" altLang="ja-JP" sz="1400">
                        <a:latin typeface="Meiryo UI" panose="020B0604030504040204" pitchFamily="50" charset="-128"/>
                        <a:ea typeface="Meiryo UI" panose="020B0604030504040204" pitchFamily="50" charset="-128"/>
                      </a:endParaRPr>
                    </a:p>
                  </a:txBody>
                  <a:tcPr anchor="ct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eiryo UI" panose="020B0604030504040204" pitchFamily="50" charset="-128"/>
                          <a:ea typeface="Meiryo UI" panose="020B0604030504040204" pitchFamily="50" charset="-128"/>
                        </a:rPr>
                        <a:t>286,468</a:t>
                      </a:r>
                      <a:r>
                        <a:rPr kumimoji="1" lang="ja-JP" altLang="en-US" sz="1400" dirty="0">
                          <a:latin typeface="Meiryo UI" panose="020B0604030504040204" pitchFamily="50" charset="-128"/>
                          <a:ea typeface="Meiryo UI" panose="020B0604030504040204" pitchFamily="50" charset="-128"/>
                        </a:rPr>
                        <a:t>千円</a:t>
                      </a:r>
                    </a:p>
                  </a:txBody>
                  <a:tcPr anchor="ctr"/>
                </a:tc>
                <a:extLst>
                  <a:ext uri="{0D108BD9-81ED-4DB2-BD59-A6C34878D82A}">
                    <a16:rowId xmlns:a16="http://schemas.microsoft.com/office/drawing/2014/main" val="4201150482"/>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事業タイプ</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地方創生拠点整備タイプ</a:t>
                      </a: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事業分野</a:t>
                      </a:r>
                    </a:p>
                  </a:txBody>
                  <a:tcPr anchor="ct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農林水産品の輸出拡大等の農林水産分野</a:t>
                      </a:r>
                    </a:p>
                  </a:txBody>
                  <a:tcPr anchor="ctr"/>
                </a:tc>
                <a:extLst>
                  <a:ext uri="{0D108BD9-81ED-4DB2-BD59-A6C34878D82A}">
                    <a16:rowId xmlns:a16="http://schemas.microsoft.com/office/drawing/2014/main" val="4187406978"/>
                  </a:ext>
                </a:extLst>
              </a:tr>
              <a:tr h="966073">
                <a:tc>
                  <a:txBody>
                    <a:bodyPr/>
                    <a:lstStyle/>
                    <a:p>
                      <a:pPr algn="ctr"/>
                      <a:r>
                        <a:rPr kumimoji="1" lang="ja-JP" altLang="en-US" sz="1400">
                          <a:latin typeface="Meiryo UI" panose="020B0604030504040204" pitchFamily="50" charset="-128"/>
                          <a:ea typeface="Meiryo UI" panose="020B0604030504040204" pitchFamily="50" charset="-128"/>
                        </a:rPr>
                        <a:t>目的・効果</a:t>
                      </a:r>
                    </a:p>
                  </a:txBody>
                  <a:tcPr anchor="ctr">
                    <a:solidFill>
                      <a:schemeClr val="bg1">
                        <a:lumMod val="95000"/>
                      </a:schemeClr>
                    </a:solidFill>
                  </a:tcPr>
                </a:tc>
                <a:tc gridSpan="4">
                  <a:txBody>
                    <a:bodyPr/>
                    <a:lstStyle/>
                    <a:p>
                      <a:pPr marL="95250" indent="-95250" algn="l">
                        <a:buFont typeface="Arial" panose="020B0604020202020204" pitchFamily="34" charset="0"/>
                        <a:buChar char="•"/>
                      </a:pPr>
                      <a:r>
                        <a:rPr lang="ja-JP" altLang="en-US" sz="1400" b="0" i="0" u="none" strike="noStrike" kern="1200" baseline="0" dirty="0">
                          <a:solidFill>
                            <a:schemeClr val="tx1"/>
                          </a:solidFill>
                          <a:latin typeface="Meiryo UI" panose="020B0604030504040204" pitchFamily="50" charset="-128"/>
                          <a:ea typeface="Meiryo UI" panose="020B0604030504040204" pitchFamily="50" charset="-128"/>
                          <a:cs typeface="+mn-cs"/>
                        </a:rPr>
                        <a:t>新たな産業として、サーモン養殖や食用花の出荷を掲げ、若者定住や移住者への働く場所の確保し、就労人数の増加、所得増を目指す、また若者や移住者の定着により地域の賑わいを取り戻すことを目的とする。</a:t>
                      </a:r>
                      <a:endParaRPr lang="en-US" altLang="ja-JP" sz="1400" b="0" i="0" u="none" strike="noStrike" kern="1200" baseline="0" dirty="0">
                        <a:solidFill>
                          <a:schemeClr val="tx1"/>
                        </a:solidFill>
                        <a:latin typeface="Meiryo UI" panose="020B0604030504040204" pitchFamily="50" charset="-128"/>
                        <a:ea typeface="Meiryo UI" panose="020B0604030504040204" pitchFamily="50" charset="-128"/>
                        <a:cs typeface="+mn-cs"/>
                      </a:endParaRPr>
                    </a:p>
                    <a:p>
                      <a:pPr marL="0" indent="0" algn="ctr">
                        <a:buFont typeface="Arial" panose="020B0604020202020204" pitchFamily="34" charset="0"/>
                        <a:buNone/>
                      </a:pPr>
                      <a:endParaRPr lang="en-US" altLang="ja-JP" sz="1400" b="0" i="0" u="none" strike="noStrike" kern="1200" baseline="0" dirty="0">
                        <a:solidFill>
                          <a:schemeClr val="tx1"/>
                        </a:solidFill>
                        <a:latin typeface="Meiryo UI" panose="020B0604030504040204" pitchFamily="50" charset="-128"/>
                        <a:ea typeface="Meiryo UI" panose="020B0604030504040204" pitchFamily="50" charset="-128"/>
                        <a:cs typeface="+mn-cs"/>
                      </a:endParaRPr>
                    </a:p>
                    <a:p>
                      <a:pPr>
                        <a:lnSpc>
                          <a:spcPts val="1700"/>
                        </a:lnSpc>
                        <a:buFontTx/>
                        <a:buNone/>
                      </a:pPr>
                      <a:endParaRPr kumimoji="1" lang="ja-JP" altLang="en-US" sz="1400" i="0" dirty="0">
                        <a:solidFill>
                          <a:schemeClr val="tx1"/>
                        </a:solidFill>
                        <a:latin typeface="Meiryo UI" panose="020B0604030504040204" pitchFamily="50" charset="-128"/>
                        <a:ea typeface="Meiryo UI" panose="020B0604030504040204" pitchFamily="50" charset="-128"/>
                      </a:endParaRPr>
                    </a:p>
                  </a:txBody>
                  <a:tcPr anchor="ctr"/>
                </a:tc>
                <a:tc hMerge="1">
                  <a:txBody>
                    <a:bodyPr/>
                    <a:lstStyle/>
                    <a:p>
                      <a:pPr>
                        <a:lnSpc>
                          <a:spcPts val="1700"/>
                        </a:lnSpc>
                        <a:buFontTx/>
                        <a:buNone/>
                      </a:pPr>
                      <a:endParaRPr kumimoji="1" lang="en-US" altLang="ja-JP" sz="1400" i="0">
                        <a:solidFill>
                          <a:srgbClr val="FF0000"/>
                        </a:solidFill>
                        <a:latin typeface="Meiryo UI" panose="020B0604030504040204" pitchFamily="50" charset="-128"/>
                        <a:ea typeface="Meiryo UI" panose="020B0604030504040204" pitchFamily="50" charset="-128"/>
                      </a:endParaRPr>
                    </a:p>
                  </a:txBody>
                  <a:tcPr anchor="ctr"/>
                </a:tc>
                <a:tc hMerge="1">
                  <a:txBody>
                    <a:bodyPr/>
                    <a:lstStyle/>
                    <a:p>
                      <a:endParaRPr kumimoji="1" lang="ja-JP" altLang="en-US"/>
                    </a:p>
                  </a:txBody>
                  <a:tcPr/>
                </a:tc>
                <a:tc hMerge="1">
                  <a:txBody>
                    <a:bodyPr/>
                    <a:lstStyle/>
                    <a:p>
                      <a:pPr>
                        <a:lnSpc>
                          <a:spcPts val="1700"/>
                        </a:lnSpc>
                        <a:buFontTx/>
                        <a:buNone/>
                      </a:pPr>
                      <a:endParaRPr kumimoji="1" lang="en-US" altLang="ja-JP" sz="1400" i="0">
                        <a:solidFill>
                          <a:srgbClr val="FF0000"/>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3133888693"/>
                  </a:ext>
                </a:extLst>
              </a:tr>
              <a:tr h="987981">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事業概要・</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主な経費</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経費内訳は</a:t>
                      </a:r>
                      <a:r>
                        <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R8</a:t>
                      </a: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年度事業費</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solidFill>
                      <a:schemeClr val="bg1">
                        <a:lumMod val="95000"/>
                      </a:schemeClr>
                    </a:solidFill>
                  </a:tcPr>
                </a:tc>
                <a:tc gridSpan="2">
                  <a:txBody>
                    <a:bodyPr/>
                    <a:lstStyle/>
                    <a:p>
                      <a:pPr>
                        <a:lnSpc>
                          <a:spcPts val="1500"/>
                        </a:lnSpc>
                        <a:buFontTx/>
                        <a:buNone/>
                      </a:pPr>
                      <a:r>
                        <a:rPr kumimoji="1" lang="en-US" altLang="ja-JP" sz="1200" b="1" i="0" dirty="0">
                          <a:solidFill>
                            <a:schemeClr val="tx1"/>
                          </a:solidFill>
                          <a:latin typeface="Meiryo UI" panose="020B0604030504040204" pitchFamily="50" charset="-128"/>
                          <a:ea typeface="Meiryo UI" panose="020B0604030504040204" pitchFamily="50" charset="-128"/>
                        </a:rPr>
                        <a:t>【</a:t>
                      </a:r>
                      <a:r>
                        <a:rPr kumimoji="1" lang="ja-JP" altLang="en-US" sz="1200" b="1" i="0" dirty="0">
                          <a:solidFill>
                            <a:schemeClr val="tx1"/>
                          </a:solidFill>
                          <a:latin typeface="Meiryo UI" panose="020B0604030504040204" pitchFamily="50" charset="-128"/>
                          <a:ea typeface="Meiryo UI" panose="020B0604030504040204" pitchFamily="50" charset="-128"/>
                        </a:rPr>
                        <a:t>事業概要</a:t>
                      </a:r>
                      <a:r>
                        <a:rPr kumimoji="1" lang="en-US" altLang="ja-JP" sz="1200" b="1" i="0" dirty="0">
                          <a:solidFill>
                            <a:schemeClr val="tx1"/>
                          </a:solidFill>
                          <a:latin typeface="Meiryo UI" panose="020B0604030504040204" pitchFamily="50" charset="-128"/>
                          <a:ea typeface="Meiryo UI" panose="020B0604030504040204" pitchFamily="50" charset="-128"/>
                        </a:rPr>
                        <a:t>】</a:t>
                      </a:r>
                    </a:p>
                    <a:p>
                      <a:r>
                        <a:rPr kumimoji="1" lang="ja-JP" altLang="en-US" sz="1200" b="0" i="0" dirty="0">
                          <a:solidFill>
                            <a:schemeClr val="tx1"/>
                          </a:solidFill>
                          <a:latin typeface="Meiryo UI" panose="020B0604030504040204" pitchFamily="50" charset="-128"/>
                          <a:ea typeface="Meiryo UI" panose="020B0604030504040204" pitchFamily="50" charset="-128"/>
                        </a:rPr>
                        <a:t>廃校となった小学校の施設を循環型陸上養殖施設として改修する、初年度に水槽を６槽設置及びアクアポニックシステムを設置した、本年度も前年同様の養殖施設を整備し、合計１２槽にする計画、また、サーモンの残渣を堆肥化する施設を導入し、ごみ処理量を減量化を図る。</a:t>
                      </a:r>
                      <a:endParaRPr kumimoji="1" lang="en-US" altLang="ja-JP" sz="1200" b="0" i="0" dirty="0">
                        <a:solidFill>
                          <a:schemeClr val="tx1"/>
                        </a:solidFill>
                        <a:latin typeface="Meiryo UI" panose="020B0604030504040204" pitchFamily="50" charset="-128"/>
                        <a:ea typeface="Meiryo UI" panose="020B0604030504040204" pitchFamily="50" charset="-128"/>
                      </a:endParaRPr>
                    </a:p>
                  </a:txBody>
                  <a:tcPr anchor="ctr">
                    <a:lnB w="12700" cap="flat" cmpd="sng" algn="ctr">
                      <a:solidFill>
                        <a:schemeClr val="tx1"/>
                      </a:solidFill>
                      <a:prstDash val="sysDash"/>
                      <a:round/>
                      <a:headEnd type="none" w="med" len="med"/>
                      <a:tailEnd type="none" w="med" len="med"/>
                    </a:lnB>
                  </a:tcPr>
                </a:tc>
                <a:tc hMerge="1">
                  <a:txBody>
                    <a:bodyPr/>
                    <a:lstStyle/>
                    <a:p>
                      <a:pPr>
                        <a:lnSpc>
                          <a:spcPts val="1700"/>
                        </a:lnSpc>
                        <a:buFontTx/>
                        <a:buNone/>
                      </a:pPr>
                      <a:endParaRPr kumimoji="1" lang="en-US" altLang="ja-JP" sz="1400" i="0">
                        <a:solidFill>
                          <a:srgbClr val="FF0000"/>
                        </a:solidFill>
                        <a:latin typeface="Meiryo UI" panose="020B0604030504040204" pitchFamily="50" charset="-128"/>
                        <a:ea typeface="Meiryo UI" panose="020B0604030504040204" pitchFamily="50" charset="-128"/>
                      </a:endParaRPr>
                    </a:p>
                  </a:txBody>
                  <a:tcPr anchor="ctr"/>
                </a:tc>
                <a:tc rowSpan="2" gridSpan="2">
                  <a:txBody>
                    <a:bodyPr/>
                    <a:lstStyle/>
                    <a:p>
                      <a:endParaRPr kumimoji="1" lang="ja-JP" altLang="en-US" dirty="0"/>
                    </a:p>
                  </a:txBody>
                  <a:tcPr anchor="ctr"/>
                </a:tc>
                <a:tc rowSpan="2" hMerge="1">
                  <a:txBody>
                    <a:bodyPr/>
                    <a:lstStyle/>
                    <a:p>
                      <a:pPr>
                        <a:lnSpc>
                          <a:spcPts val="1700"/>
                        </a:lnSpc>
                        <a:buFontTx/>
                        <a:buNone/>
                      </a:pPr>
                      <a:endParaRPr kumimoji="1" lang="en-US" altLang="ja-JP" sz="1400" i="0">
                        <a:solidFill>
                          <a:srgbClr val="FF0000"/>
                        </a:solidFill>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827494687"/>
                  </a:ext>
                </a:extLst>
              </a:tr>
              <a:tr h="1323878">
                <a:tc vMerge="1">
                  <a:txBody>
                    <a:bodyPr/>
                    <a:lstStyle/>
                    <a:p>
                      <a:endParaRPr kumimoji="1" lang="ja-JP" altLang="en-US"/>
                    </a:p>
                  </a:txBody>
                  <a:tcPr/>
                </a:tc>
                <a:tc gridSpan="2">
                  <a:txBody>
                    <a:bodyPr/>
                    <a:lstStyle/>
                    <a:p>
                      <a:pPr>
                        <a:lnSpc>
                          <a:spcPts val="1500"/>
                        </a:lnSpc>
                        <a:buFontTx/>
                        <a:buNone/>
                      </a:pPr>
                      <a:r>
                        <a:rPr kumimoji="1" lang="en-US" altLang="ja-JP" sz="1200" b="1" i="0" dirty="0">
                          <a:solidFill>
                            <a:schemeClr val="tx1"/>
                          </a:solidFill>
                          <a:latin typeface="Meiryo UI" panose="020B0604030504040204" pitchFamily="50" charset="-128"/>
                          <a:ea typeface="Meiryo UI" panose="020B0604030504040204" pitchFamily="50" charset="-128"/>
                        </a:rPr>
                        <a:t>【</a:t>
                      </a:r>
                      <a:r>
                        <a:rPr kumimoji="1" lang="ja-JP" altLang="en-US" sz="1200" b="1" i="0" dirty="0">
                          <a:solidFill>
                            <a:schemeClr val="tx1"/>
                          </a:solidFill>
                          <a:latin typeface="Meiryo UI" panose="020B0604030504040204" pitchFamily="50" charset="-128"/>
                          <a:ea typeface="Meiryo UI" panose="020B0604030504040204" pitchFamily="50" charset="-128"/>
                        </a:rPr>
                        <a:t>主な経費</a:t>
                      </a:r>
                      <a:r>
                        <a:rPr kumimoji="1" lang="en-US" altLang="ja-JP" sz="1200" b="1" i="0" dirty="0">
                          <a:solidFill>
                            <a:schemeClr val="tx1"/>
                          </a:solidFill>
                          <a:latin typeface="Meiryo UI" panose="020B0604030504040204" pitchFamily="50" charset="-128"/>
                          <a:ea typeface="Meiryo UI" panose="020B0604030504040204" pitchFamily="50" charset="-128"/>
                        </a:rPr>
                        <a:t>】</a:t>
                      </a:r>
                      <a:endParaRPr kumimoji="1" lang="en-US" altLang="ja-JP" sz="1200" b="0" i="0" dirty="0">
                        <a:solidFill>
                          <a:schemeClr val="tx1"/>
                        </a:solidFill>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ts val="1500"/>
                        </a:lnSpc>
                        <a:spcBef>
                          <a:spcPts val="0"/>
                        </a:spcBef>
                        <a:spcAft>
                          <a:spcPts val="0"/>
                        </a:spcAft>
                        <a:buClrTx/>
                        <a:buSzTx/>
                        <a:buFontTx/>
                        <a:buNone/>
                        <a:tabLst/>
                        <a:defRPr/>
                      </a:pPr>
                      <a:r>
                        <a:rPr kumimoji="1" lang="ja-JP" altLang="en-US" sz="1200" b="0" i="0" dirty="0">
                          <a:solidFill>
                            <a:schemeClr val="tx1"/>
                          </a:solidFill>
                          <a:latin typeface="Meiryo UI" panose="020B0604030504040204" pitchFamily="50" charset="-128"/>
                          <a:ea typeface="Meiryo UI" panose="020B0604030504040204" pitchFamily="50" charset="-128"/>
                        </a:rPr>
                        <a:t>・</a:t>
                      </a:r>
                      <a:r>
                        <a:rPr kumimoji="1" lang="en-US" altLang="ja-JP" sz="1200" i="0" dirty="0">
                          <a:solidFill>
                            <a:schemeClr val="tx1"/>
                          </a:solidFill>
                          <a:latin typeface="Meiryo UI" panose="020B0604030504040204" pitchFamily="50" charset="-128"/>
                          <a:ea typeface="Meiryo UI" panose="020B0604030504040204" pitchFamily="50" charset="-128"/>
                        </a:rPr>
                        <a:t>【</a:t>
                      </a:r>
                      <a:r>
                        <a:rPr kumimoji="1" lang="ja-JP" altLang="en-US" sz="1200" i="0" dirty="0">
                          <a:solidFill>
                            <a:schemeClr val="tx1"/>
                          </a:solidFill>
                          <a:latin typeface="Meiryo UI" panose="020B0604030504040204" pitchFamily="50" charset="-128"/>
                          <a:ea typeface="Meiryo UI" panose="020B0604030504040204" pitchFamily="50" charset="-128"/>
                        </a:rPr>
                        <a:t>建築物本体工事</a:t>
                      </a:r>
                      <a:r>
                        <a:rPr kumimoji="1" lang="en-US" altLang="ja-JP" sz="1200" i="0" dirty="0">
                          <a:solidFill>
                            <a:schemeClr val="tx1"/>
                          </a:solidFill>
                          <a:latin typeface="Meiryo UI" panose="020B0604030504040204" pitchFamily="50" charset="-128"/>
                          <a:ea typeface="Meiryo UI" panose="020B0604030504040204" pitchFamily="50" charset="-128"/>
                        </a:rPr>
                        <a:t>】</a:t>
                      </a:r>
                      <a:r>
                        <a:rPr kumimoji="1" lang="ja-JP" altLang="en-US" sz="1200" i="0" dirty="0">
                          <a:solidFill>
                            <a:schemeClr val="tx1"/>
                          </a:solidFill>
                          <a:latin typeface="Meiryo UI" panose="020B0604030504040204" pitchFamily="50" charset="-128"/>
                          <a:ea typeface="Meiryo UI" panose="020B0604030504040204" pitchFamily="50" charset="-128"/>
                        </a:rPr>
                        <a:t>　水槽関連施設</a:t>
                      </a:r>
                      <a:r>
                        <a:rPr kumimoji="1" lang="ja-JP" altLang="en-US" sz="1200" b="0" i="0" dirty="0">
                          <a:solidFill>
                            <a:schemeClr val="tx1"/>
                          </a:solidFill>
                          <a:latin typeface="Meiryo UI" panose="020B0604030504040204" pitchFamily="50" charset="-128"/>
                          <a:ea typeface="Meiryo UI" panose="020B0604030504040204" pitchFamily="50" charset="-128"/>
                        </a:rPr>
                        <a:t>　</a:t>
                      </a:r>
                      <a:r>
                        <a:rPr kumimoji="1" lang="en-US" altLang="ja-JP" sz="1200" b="0" i="0" dirty="0">
                          <a:solidFill>
                            <a:schemeClr val="tx1"/>
                          </a:solidFill>
                          <a:latin typeface="Meiryo UI" panose="020B0604030504040204" pitchFamily="50" charset="-128"/>
                          <a:ea typeface="Meiryo UI" panose="020B0604030504040204" pitchFamily="50" charset="-128"/>
                        </a:rPr>
                        <a:t>45</a:t>
                      </a:r>
                      <a:r>
                        <a:rPr kumimoji="1" lang="en-US" altLang="ja-JP" sz="1200" i="0" dirty="0">
                          <a:solidFill>
                            <a:schemeClr val="tx1"/>
                          </a:solidFill>
                          <a:latin typeface="Meiryo UI" panose="020B0604030504040204" pitchFamily="50" charset="-128"/>
                          <a:ea typeface="Meiryo UI" panose="020B0604030504040204" pitchFamily="50" charset="-128"/>
                        </a:rPr>
                        <a:t>,000</a:t>
                      </a:r>
                      <a:r>
                        <a:rPr kumimoji="1" lang="ja-JP" altLang="en-US" sz="1200" i="0" dirty="0">
                          <a:solidFill>
                            <a:schemeClr val="tx1"/>
                          </a:solidFill>
                          <a:latin typeface="Meiryo UI" panose="020B0604030504040204" pitchFamily="50" charset="-128"/>
                          <a:ea typeface="Meiryo UI" panose="020B0604030504040204" pitchFamily="50" charset="-128"/>
                        </a:rPr>
                        <a:t>千円</a:t>
                      </a:r>
                      <a:endParaRPr kumimoji="1" lang="ja-JP" altLang="en-US" sz="1200" b="0" i="0" dirty="0">
                        <a:solidFill>
                          <a:schemeClr val="tx1"/>
                        </a:solidFill>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ts val="1500"/>
                        </a:lnSpc>
                        <a:spcBef>
                          <a:spcPts val="0"/>
                        </a:spcBef>
                        <a:spcAft>
                          <a:spcPts val="0"/>
                        </a:spcAft>
                        <a:buClrTx/>
                        <a:buSzTx/>
                        <a:buFontTx/>
                        <a:buNone/>
                        <a:tabLst/>
                        <a:defRPr/>
                      </a:pPr>
                      <a:r>
                        <a:rPr kumimoji="1" lang="ja-JP" altLang="en-US" sz="1200" b="0" i="0" dirty="0">
                          <a:solidFill>
                            <a:schemeClr val="tx1"/>
                          </a:solidFill>
                          <a:latin typeface="Meiryo UI" panose="020B0604030504040204" pitchFamily="50" charset="-128"/>
                          <a:ea typeface="Meiryo UI" panose="020B0604030504040204" pitchFamily="50" charset="-128"/>
                        </a:rPr>
                        <a:t>　　　　　　　　　　　　　　外装建屋　　　　</a:t>
                      </a:r>
                      <a:r>
                        <a:rPr kumimoji="1" lang="en-US" altLang="ja-JP" sz="1200" b="0" i="0" dirty="0">
                          <a:solidFill>
                            <a:schemeClr val="tx1"/>
                          </a:solidFill>
                          <a:latin typeface="Meiryo UI" panose="020B0604030504040204" pitchFamily="50" charset="-128"/>
                          <a:ea typeface="Meiryo UI" panose="020B0604030504040204" pitchFamily="50" charset="-128"/>
                        </a:rPr>
                        <a:t>19,268</a:t>
                      </a:r>
                      <a:r>
                        <a:rPr kumimoji="1" lang="ja-JP" altLang="en-US" sz="1200" b="0" i="0" dirty="0">
                          <a:solidFill>
                            <a:schemeClr val="tx1"/>
                          </a:solidFill>
                          <a:latin typeface="Meiryo UI" panose="020B0604030504040204" pitchFamily="50" charset="-128"/>
                          <a:ea typeface="Meiryo UI" panose="020B0604030504040204" pitchFamily="50" charset="-128"/>
                        </a:rPr>
                        <a:t>千円</a:t>
                      </a:r>
                      <a:endParaRPr kumimoji="1" lang="en-US" altLang="ja-JP" sz="1200" b="0" i="0" dirty="0">
                        <a:solidFill>
                          <a:schemeClr val="tx1"/>
                        </a:solidFill>
                        <a:latin typeface="Meiryo UI" panose="020B0604030504040204" pitchFamily="50" charset="-128"/>
                        <a:ea typeface="Meiryo UI" panose="020B0604030504040204" pitchFamily="50" charset="-128"/>
                      </a:endParaRPr>
                    </a:p>
                    <a:p>
                      <a:pPr>
                        <a:lnSpc>
                          <a:spcPts val="1500"/>
                        </a:lnSpc>
                        <a:buFontTx/>
                        <a:buNone/>
                      </a:pPr>
                      <a:r>
                        <a:rPr kumimoji="1" lang="ja-JP" altLang="en-US" sz="1200" b="0" i="0" dirty="0">
                          <a:solidFill>
                            <a:schemeClr val="tx1"/>
                          </a:solidFill>
                          <a:latin typeface="Meiryo UI" panose="020B0604030504040204" pitchFamily="50" charset="-128"/>
                          <a:ea typeface="Meiryo UI" panose="020B0604030504040204" pitchFamily="50" charset="-128"/>
                        </a:rPr>
                        <a:t>　　　　　　　　　　　　　　残渣処理施設　</a:t>
                      </a:r>
                      <a:r>
                        <a:rPr kumimoji="1" lang="en-US" altLang="ja-JP" sz="1200" b="0" i="0" dirty="0">
                          <a:solidFill>
                            <a:schemeClr val="tx1"/>
                          </a:solidFill>
                          <a:latin typeface="Meiryo UI" panose="020B0604030504040204" pitchFamily="50" charset="-128"/>
                          <a:ea typeface="Meiryo UI" panose="020B0604030504040204" pitchFamily="50" charset="-128"/>
                        </a:rPr>
                        <a:t>20,000</a:t>
                      </a:r>
                      <a:r>
                        <a:rPr kumimoji="1" lang="ja-JP" altLang="en-US" sz="1200" b="0" i="0" dirty="0">
                          <a:solidFill>
                            <a:schemeClr val="tx1"/>
                          </a:solidFill>
                          <a:latin typeface="Meiryo UI" panose="020B0604030504040204" pitchFamily="50" charset="-128"/>
                          <a:ea typeface="Meiryo UI" panose="020B0604030504040204" pitchFamily="50" charset="-128"/>
                        </a:rPr>
                        <a:t>千円</a:t>
                      </a:r>
                      <a:endParaRPr kumimoji="1" lang="en-US" altLang="ja-JP" sz="1200" b="0" i="0" dirty="0">
                        <a:solidFill>
                          <a:schemeClr val="tx1"/>
                        </a:solidFill>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ts val="1500"/>
                        </a:lnSpc>
                        <a:spcBef>
                          <a:spcPts val="0"/>
                        </a:spcBef>
                        <a:spcAft>
                          <a:spcPts val="0"/>
                        </a:spcAft>
                        <a:buClrTx/>
                        <a:buSzTx/>
                        <a:buFontTx/>
                        <a:buNone/>
                        <a:tabLst/>
                        <a:defRPr/>
                      </a:pPr>
                      <a:r>
                        <a:rPr kumimoji="1" lang="ja-JP" altLang="en-US" sz="1200" b="0" i="0" dirty="0">
                          <a:solidFill>
                            <a:schemeClr val="tx1"/>
                          </a:solidFill>
                          <a:latin typeface="Meiryo UI" panose="020B0604030504040204" pitchFamily="50" charset="-128"/>
                          <a:ea typeface="Meiryo UI" panose="020B0604030504040204" pitchFamily="50" charset="-128"/>
                        </a:rPr>
                        <a:t>・</a:t>
                      </a:r>
                      <a:r>
                        <a:rPr kumimoji="1" lang="en-US" altLang="ja-JP" sz="1200" b="0" i="0" dirty="0">
                          <a:solidFill>
                            <a:schemeClr val="tx1"/>
                          </a:solidFill>
                          <a:latin typeface="Meiryo UI" panose="020B0604030504040204" pitchFamily="50" charset="-128"/>
                          <a:ea typeface="Meiryo UI" panose="020B0604030504040204" pitchFamily="50" charset="-128"/>
                        </a:rPr>
                        <a:t>【</a:t>
                      </a:r>
                      <a:r>
                        <a:rPr kumimoji="1" lang="ja-JP" altLang="en-US" sz="1200" b="0" i="0" dirty="0">
                          <a:solidFill>
                            <a:schemeClr val="tx1"/>
                          </a:solidFill>
                          <a:latin typeface="Meiryo UI" panose="020B0604030504040204" pitchFamily="50" charset="-128"/>
                          <a:ea typeface="Meiryo UI" panose="020B0604030504040204" pitchFamily="50" charset="-128"/>
                        </a:rPr>
                        <a:t>ソフト事業</a:t>
                      </a:r>
                      <a:r>
                        <a:rPr kumimoji="1" lang="en-US" altLang="ja-JP" sz="1200" b="0" i="0" dirty="0">
                          <a:solidFill>
                            <a:schemeClr val="tx1"/>
                          </a:solidFill>
                          <a:latin typeface="Meiryo UI" panose="020B0604030504040204" pitchFamily="50" charset="-128"/>
                          <a:ea typeface="Meiryo UI" panose="020B0604030504040204" pitchFamily="50" charset="-128"/>
                        </a:rPr>
                        <a:t>】</a:t>
                      </a:r>
                    </a:p>
                    <a:p>
                      <a:pPr marL="0" marR="0" lvl="0" indent="0" algn="l" defTabSz="685800" rtl="0" eaLnBrk="1" fontAlgn="auto" latinLnBrk="0" hangingPunct="1">
                        <a:lnSpc>
                          <a:spcPts val="1500"/>
                        </a:lnSpc>
                        <a:spcBef>
                          <a:spcPts val="0"/>
                        </a:spcBef>
                        <a:spcAft>
                          <a:spcPts val="0"/>
                        </a:spcAft>
                        <a:buClrTx/>
                        <a:buSzTx/>
                        <a:buFontTx/>
                        <a:buNone/>
                        <a:tabLst/>
                        <a:defRPr/>
                      </a:pPr>
                      <a:r>
                        <a:rPr kumimoji="1" lang="ja-JP" altLang="en-US" sz="1200" b="0" i="0" dirty="0">
                          <a:solidFill>
                            <a:schemeClr val="tx1"/>
                          </a:solidFill>
                          <a:latin typeface="Meiryo UI" panose="020B0604030504040204" pitchFamily="50" charset="-128"/>
                          <a:ea typeface="Meiryo UI" panose="020B0604030504040204" pitchFamily="50" charset="-128"/>
                        </a:rPr>
                        <a:t>　　展示会・パンフ作成、ブランド化支援等　業務　</a:t>
                      </a:r>
                      <a:r>
                        <a:rPr kumimoji="1" lang="en-US" altLang="ja-JP" sz="1200" b="0" i="0" dirty="0">
                          <a:solidFill>
                            <a:schemeClr val="tx1"/>
                          </a:solidFill>
                          <a:latin typeface="Meiryo UI" panose="020B0604030504040204" pitchFamily="50" charset="-128"/>
                          <a:ea typeface="Meiryo UI" panose="020B0604030504040204" pitchFamily="50" charset="-128"/>
                        </a:rPr>
                        <a:t>5,500</a:t>
                      </a:r>
                      <a:r>
                        <a:rPr kumimoji="1" lang="ja-JP" altLang="en-US" sz="1200" b="0" i="0" dirty="0">
                          <a:solidFill>
                            <a:schemeClr val="tx1"/>
                          </a:solidFill>
                          <a:latin typeface="Meiryo UI" panose="020B0604030504040204" pitchFamily="50" charset="-128"/>
                          <a:ea typeface="Meiryo UI" panose="020B0604030504040204" pitchFamily="50" charset="-128"/>
                        </a:rPr>
                        <a:t>千円　　　</a:t>
                      </a:r>
                      <a:endParaRPr kumimoji="1" lang="en-US" altLang="ja-JP" sz="1200" i="0" dirty="0">
                        <a:solidFill>
                          <a:schemeClr val="tx1"/>
                        </a:solidFill>
                        <a:latin typeface="Meiryo UI" panose="020B0604030504040204" pitchFamily="50" charset="-128"/>
                        <a:ea typeface="Meiryo UI" panose="020B0604030504040204" pitchFamily="50" charset="-128"/>
                      </a:endParaRPr>
                    </a:p>
                  </a:txBody>
                  <a:tcPr anchor="ctr">
                    <a:lnT w="12700" cap="flat" cmpd="sng" algn="ctr">
                      <a:solidFill>
                        <a:schemeClr val="tx1"/>
                      </a:solidFill>
                      <a:prstDash val="sysDash"/>
                      <a:round/>
                      <a:headEnd type="none" w="med" len="med"/>
                      <a:tailEnd type="none" w="med" len="med"/>
                    </a:lnT>
                  </a:tcPr>
                </a:tc>
                <a:tc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927224864"/>
                  </a:ext>
                </a:extLst>
              </a:tr>
              <a:tr h="966073">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a:ln>
                            <a:noFill/>
                          </a:ln>
                          <a:solidFill>
                            <a:prstClr val="black"/>
                          </a:solidFill>
                          <a:effectLst/>
                          <a:uLnTx/>
                          <a:uFillTx/>
                          <a:latin typeface="Meiryo UI"/>
                          <a:ea typeface="Meiryo UI"/>
                          <a:cs typeface="+mn-cs"/>
                        </a:rPr>
                        <a:t>KPI</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カッコ内の数値は実施計画における「</a:t>
                      </a:r>
                      <a:r>
                        <a:rPr kumimoji="1" lang="en-US" altLang="ja-JP" sz="8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KPI</a:t>
                      </a:r>
                      <a:r>
                        <a:rPr kumimoji="1" lang="ja-JP" altLang="en-US" sz="8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増加分の累計」の目標値</a:t>
                      </a:r>
                    </a:p>
                  </a:txBody>
                  <a:tcPr anchor="ctr">
                    <a:solidFill>
                      <a:schemeClr val="bg1">
                        <a:lumMod val="95000"/>
                      </a:schemeClr>
                    </a:solidFill>
                  </a:tcPr>
                </a:tc>
                <a:tc gridSpan="2">
                  <a:txBody>
                    <a:bodyPr/>
                    <a:lstStyle/>
                    <a:p>
                      <a:r>
                        <a:rPr kumimoji="1" lang="ja-JP" altLang="en-US" sz="1200" dirty="0">
                          <a:solidFill>
                            <a:schemeClr val="tx1"/>
                          </a:solidFill>
                          <a:latin typeface="Meiryo UI" panose="020B0604030504040204" pitchFamily="50" charset="-128"/>
                          <a:ea typeface="Meiryo UI" panose="020B0604030504040204" pitchFamily="50" charset="-128"/>
                        </a:rPr>
                        <a:t>①農林水産物の出荷額（＋</a:t>
                      </a:r>
                      <a:r>
                        <a:rPr kumimoji="1" lang="en-US" altLang="ja-JP" sz="1200" dirty="0">
                          <a:solidFill>
                            <a:schemeClr val="tx1"/>
                          </a:solidFill>
                          <a:latin typeface="Meiryo UI" panose="020B0604030504040204" pitchFamily="50" charset="-128"/>
                          <a:ea typeface="Meiryo UI" panose="020B0604030504040204" pitchFamily="50" charset="-128"/>
                        </a:rPr>
                        <a:t>42,700</a:t>
                      </a:r>
                      <a:r>
                        <a:rPr kumimoji="1" lang="ja-JP" altLang="en-US" sz="1200" dirty="0">
                          <a:solidFill>
                            <a:schemeClr val="tx1"/>
                          </a:solidFill>
                          <a:latin typeface="Meiryo UI" panose="020B0604030504040204" pitchFamily="50" charset="-128"/>
                          <a:ea typeface="Meiryo UI" panose="020B0604030504040204" pitchFamily="50" charset="-128"/>
                        </a:rPr>
                        <a:t>千円）</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②地域雇用人数（＋４人）</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③生産量（＋</a:t>
                      </a:r>
                      <a:r>
                        <a:rPr kumimoji="1" lang="en-US" altLang="ja-JP" sz="1200" dirty="0">
                          <a:solidFill>
                            <a:schemeClr val="tx1"/>
                          </a:solidFill>
                          <a:latin typeface="Meiryo UI" panose="020B0604030504040204" pitchFamily="50" charset="-128"/>
                          <a:ea typeface="Meiryo UI" panose="020B0604030504040204" pitchFamily="50" charset="-128"/>
                        </a:rPr>
                        <a:t>23.76</a:t>
                      </a:r>
                      <a:r>
                        <a:rPr kumimoji="1" lang="ja-JP" altLang="en-US" sz="1200" dirty="0">
                          <a:solidFill>
                            <a:schemeClr val="tx1"/>
                          </a:solidFill>
                          <a:latin typeface="Meiryo UI" panose="020B0604030504040204" pitchFamily="50" charset="-128"/>
                          <a:ea typeface="Meiryo UI" panose="020B0604030504040204" pitchFamily="50" charset="-128"/>
                        </a:rPr>
                        <a:t>トン）</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④品質（目標サイズ５０</a:t>
                      </a:r>
                      <a:r>
                        <a:rPr kumimoji="1" lang="en-US" altLang="ja-JP" sz="1200" dirty="0">
                          <a:solidFill>
                            <a:schemeClr val="tx1"/>
                          </a:solidFill>
                          <a:latin typeface="Meiryo UI" panose="020B0604030504040204" pitchFamily="50" charset="-128"/>
                          <a:ea typeface="Meiryo UI" panose="020B0604030504040204" pitchFamily="50" charset="-128"/>
                        </a:rPr>
                        <a:t>c</a:t>
                      </a:r>
                      <a:r>
                        <a:rPr kumimoji="1" lang="ja-JP" altLang="en-US" sz="1200" dirty="0">
                          <a:solidFill>
                            <a:schemeClr val="tx1"/>
                          </a:solidFill>
                          <a:latin typeface="Meiryo UI" panose="020B0604030504040204" pitchFamily="50" charset="-128"/>
                          <a:ea typeface="Meiryo UI" panose="020B0604030504040204" pitchFamily="50" charset="-128"/>
                        </a:rPr>
                        <a:t>ｍ）</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ja-JP" altLang="en-US" sz="1200" dirty="0">
                          <a:solidFill>
                            <a:schemeClr val="tx1"/>
                          </a:solidFill>
                          <a:latin typeface="Meiryo UI" panose="020B0604030504040204" pitchFamily="50" charset="-128"/>
                          <a:ea typeface="Meiryo UI" panose="020B0604030504040204" pitchFamily="50" charset="-128"/>
                        </a:rPr>
                        <a:t>⑤販売先件数（＋４件）</a:t>
                      </a:r>
                    </a:p>
                  </a:txBody>
                  <a:tcPr anchor="ctr"/>
                </a:tc>
                <a:tc hMerge="1">
                  <a:txBody>
                    <a:bodyPr/>
                    <a:lstStyle/>
                    <a:p>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400">
                          <a:latin typeface="Meiryo UI" panose="020B0604030504040204" pitchFamily="50" charset="-128"/>
                          <a:ea typeface="Meiryo UI" panose="020B0604030504040204" pitchFamily="50" charset="-128"/>
                        </a:rPr>
                        <a:t>URL</a:t>
                      </a:r>
                    </a:p>
                    <a:p>
                      <a:pPr algn="ctr"/>
                      <a:r>
                        <a:rPr kumimoji="1" lang="en-US" altLang="ja-JP" sz="800">
                          <a:latin typeface="Meiryo UI" panose="020B0604030504040204" pitchFamily="50" charset="-128"/>
                          <a:ea typeface="Meiryo UI" panose="020B0604030504040204" pitchFamily="50" charset="-128"/>
                        </a:rPr>
                        <a:t>※</a:t>
                      </a:r>
                      <a:r>
                        <a:rPr kumimoji="1" lang="ja-JP" altLang="en-US" sz="800">
                          <a:latin typeface="Meiryo UI" panose="020B0604030504040204" pitchFamily="50" charset="-128"/>
                          <a:ea typeface="Meiryo UI" panose="020B0604030504040204" pitchFamily="50" charset="-128"/>
                        </a:rPr>
                        <a:t>交付金の具体的使途・実施体制・効果検証の結果及び改善方策への反映が記載されている</a:t>
                      </a:r>
                      <a:r>
                        <a:rPr kumimoji="1" lang="en-US" altLang="ja-JP" sz="800">
                          <a:latin typeface="Meiryo UI" panose="020B0604030504040204" pitchFamily="50" charset="-128"/>
                          <a:ea typeface="Meiryo UI" panose="020B0604030504040204" pitchFamily="50" charset="-128"/>
                        </a:rPr>
                        <a:t>URL</a:t>
                      </a:r>
                    </a:p>
                  </a:txBody>
                  <a:tcPr anchor="ctr">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i="0" dirty="0">
                          <a:solidFill>
                            <a:schemeClr val="tx1"/>
                          </a:solidFill>
                          <a:latin typeface="Meiryo UI" panose="020B0604030504040204" pitchFamily="50" charset="-128"/>
                          <a:ea typeface="Meiryo UI" panose="020B0604030504040204" pitchFamily="50" charset="-128"/>
                        </a:rPr>
                        <a:t>（交付金の具体的使途・実施体制）</a:t>
                      </a:r>
                      <a:endParaRPr kumimoji="1" lang="en-US" altLang="ja-JP" sz="1200" i="0" dirty="0">
                        <a:solidFill>
                          <a:schemeClr val="tx1"/>
                        </a:solidFill>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i="0" dirty="0">
                          <a:solidFill>
                            <a:schemeClr val="tx1"/>
                          </a:solidFill>
                          <a:latin typeface="Meiryo UI" panose="020B0604030504040204" pitchFamily="50" charset="-128"/>
                          <a:ea typeface="Meiryo UI" panose="020B0604030504040204" pitchFamily="50" charset="-128"/>
                        </a:rPr>
                        <a:t>https://www.town-kofu.jp</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i="0" dirty="0">
                          <a:solidFill>
                            <a:schemeClr val="tx1"/>
                          </a:solidFill>
                          <a:latin typeface="Meiryo UI" panose="020B0604030504040204" pitchFamily="50" charset="-128"/>
                          <a:ea typeface="Meiryo UI" panose="020B0604030504040204" pitchFamily="50" charset="-128"/>
                        </a:rPr>
                        <a:t>（効果検証）</a:t>
                      </a:r>
                      <a:endParaRPr kumimoji="1" lang="en-US" altLang="ja-JP" sz="1200" i="0" dirty="0">
                        <a:solidFill>
                          <a:schemeClr val="tx1"/>
                        </a:solidFill>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i="0" dirty="0">
                          <a:solidFill>
                            <a:schemeClr val="tx1"/>
                          </a:solidFill>
                          <a:latin typeface="Meiryo UI" panose="020B0604030504040204" pitchFamily="50" charset="-128"/>
                          <a:ea typeface="Meiryo UI" panose="020B0604030504040204" pitchFamily="50" charset="-128"/>
                        </a:rPr>
                        <a:t>https://www.town-kofu.jp</a:t>
                      </a: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i="0" dirty="0">
                          <a:solidFill>
                            <a:schemeClr val="tx1"/>
                          </a:solidFill>
                          <a:latin typeface="Meiryo UI" panose="020B0604030504040204" pitchFamily="50" charset="-128"/>
                          <a:ea typeface="Meiryo UI" panose="020B0604030504040204" pitchFamily="50" charset="-128"/>
                        </a:rPr>
                        <a:t>※R8.5</a:t>
                      </a:r>
                      <a:r>
                        <a:rPr kumimoji="1" lang="ja-JP" altLang="en-US" sz="1200" i="0" dirty="0">
                          <a:solidFill>
                            <a:schemeClr val="tx1"/>
                          </a:solidFill>
                          <a:latin typeface="Meiryo UI" panose="020B0604030504040204" pitchFamily="50" charset="-128"/>
                          <a:ea typeface="Meiryo UI" panose="020B0604030504040204" pitchFamily="50" charset="-128"/>
                        </a:rPr>
                        <a:t>サイト内にて公開予定</a:t>
                      </a:r>
                    </a:p>
                  </a:txBody>
                  <a:tcPr anchor="ctr"/>
                </a:tc>
                <a:extLst>
                  <a:ext uri="{0D108BD9-81ED-4DB2-BD59-A6C34878D82A}">
                    <a16:rowId xmlns:a16="http://schemas.microsoft.com/office/drawing/2014/main" val="3167952532"/>
                  </a:ext>
                </a:extLst>
              </a:tr>
            </a:tbl>
          </a:graphicData>
        </a:graphic>
      </p:graphicFrame>
      <p:sp>
        <p:nvSpPr>
          <p:cNvPr id="4" name="テキスト ボックス 3">
            <a:extLst>
              <a:ext uri="{FF2B5EF4-FFF2-40B4-BE49-F238E27FC236}">
                <a16:creationId xmlns:a16="http://schemas.microsoft.com/office/drawing/2014/main" id="{F754C1FA-DF1F-C375-A10F-785FE10A06B7}"/>
              </a:ext>
            </a:extLst>
          </p:cNvPr>
          <p:cNvSpPr txBox="1"/>
          <p:nvPr/>
        </p:nvSpPr>
        <p:spPr>
          <a:xfrm>
            <a:off x="7789060" y="170579"/>
            <a:ext cx="1945753" cy="307777"/>
          </a:xfrm>
          <a:prstGeom prst="rect">
            <a:avLst/>
          </a:prstGeom>
          <a:solidFill>
            <a:schemeClr val="bg1"/>
          </a:solidFill>
          <a:ln>
            <a:solidFill>
              <a:srgbClr val="FF0000"/>
            </a:solidFill>
          </a:ln>
        </p:spPr>
        <p:txBody>
          <a:bodyPr wrap="square" lIns="108000" tIns="0" rIns="0" bIns="0" rtlCol="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旧制度（拠点）</a:t>
            </a:r>
          </a:p>
        </p:txBody>
      </p:sp>
      <p:sp>
        <p:nvSpPr>
          <p:cNvPr id="12" name="テキスト プレースホルダー 4">
            <a:extLst>
              <a:ext uri="{FF2B5EF4-FFF2-40B4-BE49-F238E27FC236}">
                <a16:creationId xmlns:a16="http://schemas.microsoft.com/office/drawing/2014/main" id="{A5C315C8-A342-F458-27D3-F88C7F285C8E}"/>
              </a:ext>
            </a:extLst>
          </p:cNvPr>
          <p:cNvSpPr txBox="1">
            <a:spLocks/>
          </p:cNvSpPr>
          <p:nvPr/>
        </p:nvSpPr>
        <p:spPr>
          <a:xfrm>
            <a:off x="146406" y="180573"/>
            <a:ext cx="9517057" cy="432046"/>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spcAft>
                <a:spcPts val="600"/>
              </a:spcAft>
              <a:buFont typeface="Arial" panose="020B0604020202020204" pitchFamily="34" charset="0"/>
              <a:buNone/>
              <a:defRPr sz="2000" b="1" kern="1200">
                <a:solidFill>
                  <a:schemeClr val="tx1"/>
                </a:solidFill>
                <a:latin typeface="Meiryo UI" panose="020B0604030504040204" pitchFamily="50" charset="-128"/>
                <a:ea typeface="Meiryo UI" panose="020B0604030504040204" pitchFamily="50" charset="-128"/>
                <a:cs typeface="+mn-cs"/>
              </a:defRPr>
            </a:lvl1pPr>
            <a:lvl2pPr marL="0" indent="0" algn="l" defTabSz="685800" rtl="0" eaLnBrk="1" latinLnBrk="0" hangingPunct="1">
              <a:lnSpc>
                <a:spcPct val="100000"/>
              </a:lnSpc>
              <a:spcBef>
                <a:spcPts val="0"/>
              </a:spcBef>
              <a:spcAft>
                <a:spcPts val="600"/>
              </a:spcAft>
              <a:buFont typeface="Arial" panose="020B0604020202020204" pitchFamily="34" charset="0"/>
              <a:buNone/>
              <a:defRPr sz="1400" kern="1200">
                <a:solidFill>
                  <a:schemeClr val="tx1"/>
                </a:solidFill>
                <a:latin typeface="+mn-lt"/>
                <a:ea typeface="+mn-ea"/>
                <a:cs typeface="+mn-cs"/>
              </a:defRPr>
            </a:lvl2pPr>
            <a:lvl3pPr marL="18288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3pPr>
            <a:lvl4pPr marL="36576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54864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5pPr>
            <a:lvl6pPr marL="73152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6pPr>
            <a:lvl7pPr marL="91440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7pPr>
            <a:lvl8pPr marL="109728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8pPr>
            <a:lvl9pPr marL="128016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9pPr>
          </a:lstStyle>
          <a:p>
            <a:r>
              <a:rPr lang="ja-JP" altLang="en-US" dirty="0"/>
              <a:t>事業概要：</a:t>
            </a:r>
            <a:r>
              <a:rPr lang="ja-JP" altLang="en-US" sz="1800" dirty="0"/>
              <a:t>大山の水を活用した陸上サーモン養殖と水循環型野菜の栽培事業 </a:t>
            </a:r>
          </a:p>
        </p:txBody>
      </p:sp>
      <p:pic>
        <p:nvPicPr>
          <p:cNvPr id="7" name="図 6">
            <a:extLst>
              <a:ext uri="{FF2B5EF4-FFF2-40B4-BE49-F238E27FC236}">
                <a16:creationId xmlns:a16="http://schemas.microsoft.com/office/drawing/2014/main" id="{2B27F7ED-CC91-9A2D-1A41-812D1D5B751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86669" y="4173786"/>
            <a:ext cx="1902391" cy="1373948"/>
          </a:xfrm>
          <a:prstGeom prst="rect">
            <a:avLst/>
          </a:prstGeom>
          <a:ln>
            <a:solidFill>
              <a:srgbClr val="0070C0"/>
            </a:solidFill>
          </a:ln>
        </p:spPr>
      </p:pic>
      <p:pic>
        <p:nvPicPr>
          <p:cNvPr id="6" name="図 5">
            <a:extLst>
              <a:ext uri="{FF2B5EF4-FFF2-40B4-BE49-F238E27FC236}">
                <a16:creationId xmlns:a16="http://schemas.microsoft.com/office/drawing/2014/main" id="{98C9DE33-CD4C-CBEF-6446-F10127520A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69667" y="3039534"/>
            <a:ext cx="2624926" cy="1351837"/>
          </a:xfrm>
          <a:prstGeom prst="rect">
            <a:avLst/>
          </a:prstGeom>
          <a:ln>
            <a:solidFill>
              <a:schemeClr val="accent1"/>
            </a:solidFill>
          </a:ln>
        </p:spPr>
      </p:pic>
    </p:spTree>
    <p:extLst>
      <p:ext uri="{BB962C8B-B14F-4D97-AF65-F5344CB8AC3E}">
        <p14:creationId xmlns:p14="http://schemas.microsoft.com/office/powerpoint/2010/main" val="4883254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青緑">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710B91F3F4C8741B4980356BA13F24F" ma:contentTypeVersion="13" ma:contentTypeDescription="新しいドキュメントを作成します。" ma:contentTypeScope="" ma:versionID="6bfcc5800b06776de0f1a09f54bbed17">
  <xsd:schema xmlns:xsd="http://www.w3.org/2001/XMLSchema" xmlns:xs="http://www.w3.org/2001/XMLSchema" xmlns:p="http://schemas.microsoft.com/office/2006/metadata/properties" xmlns:ns2="15baf6f3-037f-47c4-8ce6-401f2145fe42" xmlns:ns3="5f1cb31e-0878-4583-824f-77bbdf5ced5f" targetNamespace="http://schemas.microsoft.com/office/2006/metadata/properties" ma:root="true" ma:fieldsID="bc65f58710ba1e33668161f242ffc60a" ns2:_="" ns3:_="">
    <xsd:import namespace="15baf6f3-037f-47c4-8ce6-401f2145fe42"/>
    <xsd:import namespace="5f1cb31e-0878-4583-824f-77bbdf5ced5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SearchProperties"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af6f3-037f-47c4-8ce6-401f2145fe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1cb31e-0878-4583-824f-77bbdf5ced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da75fde-06fd-4f09-8d13-58ff50df841a}" ma:internalName="TaxCatchAll" ma:showField="CatchAllData" ma:web="5f1cb31e-0878-4583-824f-77bbdf5ced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f1cb31e-0878-4583-824f-77bbdf5ced5f" xsi:nil="true"/>
    <lcf76f155ced4ddcb4097134ff3c332f xmlns="15baf6f3-037f-47c4-8ce6-401f2145fe4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43D4B9A-97C1-4339-8E6B-E65082E5BD38}">
  <ds:schemaRefs>
    <ds:schemaRef ds:uri="15baf6f3-037f-47c4-8ce6-401f2145fe42"/>
    <ds:schemaRef ds:uri="5f1cb31e-0878-4583-824f-77bbdf5ced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DCC2495-8A4F-4BA0-A19C-91B77DC5E78E}">
  <ds:schemaRefs>
    <ds:schemaRef ds:uri="http://schemas.microsoft.com/sharepoint/v3/contenttype/forms"/>
  </ds:schemaRefs>
</ds:datastoreItem>
</file>

<file path=customXml/itemProps3.xml><?xml version="1.0" encoding="utf-8"?>
<ds:datastoreItem xmlns:ds="http://schemas.openxmlformats.org/officeDocument/2006/customXml" ds:itemID="{E0180633-03E3-40B4-B06F-C40EFB9E2519}">
  <ds:schemaRefs>
    <ds:schemaRef ds:uri="5f1cb31e-0878-4583-824f-77bbdf5ced5f"/>
    <ds:schemaRef ds:uri="http://purl.org/dc/elements/1.1/"/>
    <ds:schemaRef ds:uri="15baf6f3-037f-47c4-8ce6-401f2145fe42"/>
    <ds:schemaRef ds:uri="http://schemas.openxmlformats.org/package/2006/metadata/core-properties"/>
    <ds:schemaRef ds:uri="http://www.w3.org/XML/1998/namespace"/>
    <ds:schemaRef ds:uri="http://purl.org/dc/terms/"/>
    <ds:schemaRef ds:uri="http://schemas.microsoft.com/office/2006/documentManagement/types"/>
    <ds:schemaRef ds:uri="http://schemas.microsoft.com/office/2006/metadata/properties"/>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59</TotalTime>
  <Words>371</Words>
  <Application>Microsoft Office PowerPoint</Application>
  <PresentationFormat>A4 210 x 297 mm</PresentationFormat>
  <Paragraphs>41</Paragraphs>
  <Slides>1</Slides>
  <Notes>0</Notes>
  <HiddenSlides>0</HiddenSlides>
  <MMClips>0</MMClips>
  <ScaleCrop>false</ScaleCrop>
  <HeadingPairs>
    <vt:vector size="8" baseType="variant">
      <vt:variant>
        <vt:lpstr>使用されているフォント</vt:lpstr>
      </vt:variant>
      <vt:variant>
        <vt:i4>7</vt:i4>
      </vt:variant>
      <vt:variant>
        <vt:lpstr>テーマ</vt:lpstr>
      </vt:variant>
      <vt:variant>
        <vt:i4>2</vt:i4>
      </vt:variant>
      <vt:variant>
        <vt:lpstr>埋め込まれた OLE サーバー</vt:lpstr>
      </vt:variant>
      <vt:variant>
        <vt:i4>1</vt:i4>
      </vt:variant>
      <vt:variant>
        <vt:lpstr>スライド タイトル</vt:lpstr>
      </vt:variant>
      <vt:variant>
        <vt:i4>1</vt:i4>
      </vt:variant>
    </vt:vector>
  </HeadingPairs>
  <TitlesOfParts>
    <vt:vector size="11" baseType="lpstr">
      <vt:lpstr>Aptos</vt:lpstr>
      <vt:lpstr>Aptos Display</vt:lpstr>
      <vt:lpstr>Meiryo UI</vt:lpstr>
      <vt:lpstr>游ゴシック</vt:lpstr>
      <vt:lpstr>游ゴシック Light</vt:lpstr>
      <vt:lpstr>Arial</vt:lpstr>
      <vt:lpstr>Wingdings</vt:lpstr>
      <vt:lpstr>デザインの設定</vt:lpstr>
      <vt:lpstr>Office Theme</vt:lpstr>
      <vt:lpstr>think-cell スライド</vt:lpstr>
      <vt:lpstr>PowerPoint プレゼンテーション</vt:lpstr>
    </vt:vector>
  </TitlesOfParts>
  <Company>内閣府</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佐々木 琢磨（デジ田会議事務局）</dc:creator>
  <cp:lastModifiedBy>Kensetsu</cp:lastModifiedBy>
  <cp:revision>3</cp:revision>
  <cp:lastPrinted>2026-02-04T05:25:14Z</cp:lastPrinted>
  <dcterms:created xsi:type="dcterms:W3CDTF">2023-11-01T11:03:49Z</dcterms:created>
  <dcterms:modified xsi:type="dcterms:W3CDTF">2026-02-05T00:40:37Z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0x010100A710B91F3F4C8741B4980356BA13F24F</vt:lpwstr>
  </property>
  <property fmtid="{D5CDD505-2E9C-101B-9397-08002B2CF9AE}" pid="3" name="MediaServiceImageTags">
    <vt:lpwstr/>
  </property>
</Properties>
</file>